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6" r:id="rId2"/>
  </p:sldMasterIdLst>
  <p:notesMasterIdLst>
    <p:notesMasterId r:id="rId18"/>
  </p:notesMasterIdLst>
  <p:handoutMasterIdLst>
    <p:handoutMasterId r:id="rId19"/>
  </p:handoutMasterIdLst>
  <p:sldIdLst>
    <p:sldId id="256" r:id="rId3"/>
    <p:sldId id="1497" r:id="rId4"/>
    <p:sldId id="1441" r:id="rId5"/>
    <p:sldId id="1435" r:id="rId6"/>
    <p:sldId id="1479" r:id="rId7"/>
    <p:sldId id="1517" r:id="rId8"/>
    <p:sldId id="1443" r:id="rId9"/>
    <p:sldId id="1477" r:id="rId10"/>
    <p:sldId id="1502" r:id="rId11"/>
    <p:sldId id="1495" r:id="rId12"/>
    <p:sldId id="1481" r:id="rId13"/>
    <p:sldId id="1484" r:id="rId14"/>
    <p:sldId id="1516" r:id="rId15"/>
    <p:sldId id="1508" r:id="rId16"/>
    <p:sldId id="1368" r:id="rId1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59C98A-870E-3F3E-2A66-1D86A8D5ECF2}" name="Robert Wray" initials="RW" userId="S::bob.wray.cic@iqmri.org::21338e49-f1c3-4542-b855-3e5e6773f1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472"/>
    <a:srgbClr val="FFC000"/>
    <a:srgbClr val="FFCC00"/>
    <a:srgbClr val="53D34D"/>
    <a:srgbClr val="0070C0"/>
    <a:srgbClr val="CC00CC"/>
    <a:srgbClr val="00586A"/>
    <a:srgbClr val="F0B202"/>
    <a:srgbClr val="7E98B1"/>
    <a:srgbClr val="ACAE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5"/>
    <p:restoredTop sz="88640" autoAdjust="0"/>
  </p:normalViewPr>
  <p:slideViewPr>
    <p:cSldViewPr snapToGrid="0" snapToObjects="1">
      <p:cViewPr varScale="1">
        <p:scale>
          <a:sx n="94" d="100"/>
          <a:sy n="94" d="100"/>
        </p:scale>
        <p:origin x="1512" y="90"/>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indes" userId="34c0e04a-64dd-4e11-8676-54dd676827e3" providerId="ADAL" clId="{986E9328-ABAB-4414-B9A8-6C6FAF4E7212}"/>
    <pc:docChg chg="undo custSel addSld delSld modSld sldOrd">
      <pc:chgData name="Peter Lindes" userId="34c0e04a-64dd-4e11-8676-54dd676827e3" providerId="ADAL" clId="{986E9328-ABAB-4414-B9A8-6C6FAF4E7212}" dt="2025-02-18T19:54:05.242" v="5132" actId="20577"/>
      <pc:docMkLst>
        <pc:docMk/>
      </pc:docMkLst>
      <pc:sldChg chg="modSp mod">
        <pc:chgData name="Peter Lindes" userId="34c0e04a-64dd-4e11-8676-54dd676827e3" providerId="ADAL" clId="{986E9328-ABAB-4414-B9A8-6C6FAF4E7212}" dt="2025-02-18T19:54:05.242" v="5132" actId="20577"/>
        <pc:sldMkLst>
          <pc:docMk/>
          <pc:sldMk cId="3288216815" sldId="256"/>
        </pc:sldMkLst>
      </pc:sldChg>
      <pc:sldChg chg="del">
        <pc:chgData name="Peter Lindes" userId="34c0e04a-64dd-4e11-8676-54dd676827e3" providerId="ADAL" clId="{986E9328-ABAB-4414-B9A8-6C6FAF4E7212}" dt="2025-02-13T16:15:54.955" v="6" actId="47"/>
        <pc:sldMkLst>
          <pc:docMk/>
          <pc:sldMk cId="746832461" sldId="1361"/>
        </pc:sldMkLst>
      </pc:sldChg>
      <pc:sldChg chg="del">
        <pc:chgData name="Peter Lindes" userId="34c0e04a-64dd-4e11-8676-54dd676827e3" providerId="ADAL" clId="{986E9328-ABAB-4414-B9A8-6C6FAF4E7212}" dt="2025-02-13T16:15:54.955" v="6" actId="47"/>
        <pc:sldMkLst>
          <pc:docMk/>
          <pc:sldMk cId="3720324178" sldId="1367"/>
        </pc:sldMkLst>
      </pc:sldChg>
      <pc:sldChg chg="del">
        <pc:chgData name="Peter Lindes" userId="34c0e04a-64dd-4e11-8676-54dd676827e3" providerId="ADAL" clId="{986E9328-ABAB-4414-B9A8-6C6FAF4E7212}" dt="2025-02-13T16:15:49.619" v="5" actId="47"/>
        <pc:sldMkLst>
          <pc:docMk/>
          <pc:sldMk cId="1938119512" sldId="1369"/>
        </pc:sldMkLst>
      </pc:sldChg>
      <pc:sldChg chg="del">
        <pc:chgData name="Peter Lindes" userId="34c0e04a-64dd-4e11-8676-54dd676827e3" providerId="ADAL" clId="{986E9328-ABAB-4414-B9A8-6C6FAF4E7212}" dt="2025-02-13T16:15:49.619" v="5" actId="47"/>
        <pc:sldMkLst>
          <pc:docMk/>
          <pc:sldMk cId="2648857580" sldId="1371"/>
        </pc:sldMkLst>
      </pc:sldChg>
      <pc:sldChg chg="del">
        <pc:chgData name="Peter Lindes" userId="34c0e04a-64dd-4e11-8676-54dd676827e3" providerId="ADAL" clId="{986E9328-ABAB-4414-B9A8-6C6FAF4E7212}" dt="2025-02-13T16:15:54.955" v="6" actId="47"/>
        <pc:sldMkLst>
          <pc:docMk/>
          <pc:sldMk cId="326285209" sldId="1412"/>
        </pc:sldMkLst>
      </pc:sldChg>
      <pc:sldChg chg="del">
        <pc:chgData name="Peter Lindes" userId="34c0e04a-64dd-4e11-8676-54dd676827e3" providerId="ADAL" clId="{986E9328-ABAB-4414-B9A8-6C6FAF4E7212}" dt="2025-02-13T16:15:54.955" v="6" actId="47"/>
        <pc:sldMkLst>
          <pc:docMk/>
          <pc:sldMk cId="1671302592" sldId="1422"/>
        </pc:sldMkLst>
      </pc:sldChg>
      <pc:sldChg chg="del">
        <pc:chgData name="Peter Lindes" userId="34c0e04a-64dd-4e11-8676-54dd676827e3" providerId="ADAL" clId="{986E9328-ABAB-4414-B9A8-6C6FAF4E7212}" dt="2025-02-13T16:15:54.955" v="6" actId="47"/>
        <pc:sldMkLst>
          <pc:docMk/>
          <pc:sldMk cId="3406889058" sldId="1423"/>
        </pc:sldMkLst>
      </pc:sldChg>
      <pc:sldChg chg="del">
        <pc:chgData name="Peter Lindes" userId="34c0e04a-64dd-4e11-8676-54dd676827e3" providerId="ADAL" clId="{986E9328-ABAB-4414-B9A8-6C6FAF4E7212}" dt="2025-02-13T16:15:54.955" v="6" actId="47"/>
        <pc:sldMkLst>
          <pc:docMk/>
          <pc:sldMk cId="31843402" sldId="1424"/>
        </pc:sldMkLst>
      </pc:sldChg>
      <pc:sldChg chg="del">
        <pc:chgData name="Peter Lindes" userId="34c0e04a-64dd-4e11-8676-54dd676827e3" providerId="ADAL" clId="{986E9328-ABAB-4414-B9A8-6C6FAF4E7212}" dt="2025-02-13T16:15:54.955" v="6" actId="47"/>
        <pc:sldMkLst>
          <pc:docMk/>
          <pc:sldMk cId="523891690" sldId="1425"/>
        </pc:sldMkLst>
      </pc:sldChg>
      <pc:sldChg chg="del">
        <pc:chgData name="Peter Lindes" userId="34c0e04a-64dd-4e11-8676-54dd676827e3" providerId="ADAL" clId="{986E9328-ABAB-4414-B9A8-6C6FAF4E7212}" dt="2025-02-13T16:15:49.619" v="5" actId="47"/>
        <pc:sldMkLst>
          <pc:docMk/>
          <pc:sldMk cId="424232572" sldId="1426"/>
        </pc:sldMkLst>
      </pc:sldChg>
      <pc:sldChg chg="del">
        <pc:chgData name="Peter Lindes" userId="34c0e04a-64dd-4e11-8676-54dd676827e3" providerId="ADAL" clId="{986E9328-ABAB-4414-B9A8-6C6FAF4E7212}" dt="2025-02-13T16:15:49.619" v="5" actId="47"/>
        <pc:sldMkLst>
          <pc:docMk/>
          <pc:sldMk cId="3200198629" sldId="1427"/>
        </pc:sldMkLst>
      </pc:sldChg>
      <pc:sldChg chg="del">
        <pc:chgData name="Peter Lindes" userId="34c0e04a-64dd-4e11-8676-54dd676827e3" providerId="ADAL" clId="{986E9328-ABAB-4414-B9A8-6C6FAF4E7212}" dt="2025-02-13T16:15:49.619" v="5" actId="47"/>
        <pc:sldMkLst>
          <pc:docMk/>
          <pc:sldMk cId="2466675907" sldId="1428"/>
        </pc:sldMkLst>
      </pc:sldChg>
      <pc:sldChg chg="del">
        <pc:chgData name="Peter Lindes" userId="34c0e04a-64dd-4e11-8676-54dd676827e3" providerId="ADAL" clId="{986E9328-ABAB-4414-B9A8-6C6FAF4E7212}" dt="2025-02-13T16:15:49.619" v="5" actId="47"/>
        <pc:sldMkLst>
          <pc:docMk/>
          <pc:sldMk cId="3073155006" sldId="1429"/>
        </pc:sldMkLst>
      </pc:sldChg>
      <pc:sldChg chg="del">
        <pc:chgData name="Peter Lindes" userId="34c0e04a-64dd-4e11-8676-54dd676827e3" providerId="ADAL" clId="{986E9328-ABAB-4414-B9A8-6C6FAF4E7212}" dt="2025-02-13T16:15:49.619" v="5" actId="47"/>
        <pc:sldMkLst>
          <pc:docMk/>
          <pc:sldMk cId="1274510308" sldId="1430"/>
        </pc:sldMkLst>
      </pc:sldChg>
      <pc:sldChg chg="del">
        <pc:chgData name="Peter Lindes" userId="34c0e04a-64dd-4e11-8676-54dd676827e3" providerId="ADAL" clId="{986E9328-ABAB-4414-B9A8-6C6FAF4E7212}" dt="2025-02-13T16:15:49.619" v="5" actId="47"/>
        <pc:sldMkLst>
          <pc:docMk/>
          <pc:sldMk cId="3003382201" sldId="1431"/>
        </pc:sldMkLst>
      </pc:sldChg>
      <pc:sldChg chg="del">
        <pc:chgData name="Peter Lindes" userId="34c0e04a-64dd-4e11-8676-54dd676827e3" providerId="ADAL" clId="{986E9328-ABAB-4414-B9A8-6C6FAF4E7212}" dt="2025-02-13T16:15:54.955" v="6" actId="47"/>
        <pc:sldMkLst>
          <pc:docMk/>
          <pc:sldMk cId="496628456" sldId="1433"/>
        </pc:sldMkLst>
      </pc:sldChg>
      <pc:sldChg chg="modSp new mod">
        <pc:chgData name="Peter Lindes" userId="34c0e04a-64dd-4e11-8676-54dd676827e3" providerId="ADAL" clId="{986E9328-ABAB-4414-B9A8-6C6FAF4E7212}" dt="2025-02-13T16:25:29.801" v="485" actId="20577"/>
        <pc:sldMkLst>
          <pc:docMk/>
          <pc:sldMk cId="3773649154" sldId="1433"/>
        </pc:sldMkLst>
      </pc:sldChg>
      <pc:sldChg chg="addSp modSp new mod modAnim">
        <pc:chgData name="Peter Lindes" userId="34c0e04a-64dd-4e11-8676-54dd676827e3" providerId="ADAL" clId="{986E9328-ABAB-4414-B9A8-6C6FAF4E7212}" dt="2025-02-13T19:59:01.727" v="5113"/>
        <pc:sldMkLst>
          <pc:docMk/>
          <pc:sldMk cId="2497331957" sldId="1434"/>
        </pc:sldMkLst>
      </pc:sldChg>
      <pc:sldChg chg="del">
        <pc:chgData name="Peter Lindes" userId="34c0e04a-64dd-4e11-8676-54dd676827e3" providerId="ADAL" clId="{986E9328-ABAB-4414-B9A8-6C6FAF4E7212}" dt="2025-02-13T16:15:54.955" v="6" actId="47"/>
        <pc:sldMkLst>
          <pc:docMk/>
          <pc:sldMk cId="3416895463" sldId="1434"/>
        </pc:sldMkLst>
      </pc:sldChg>
      <pc:sldChg chg="del">
        <pc:chgData name="Peter Lindes" userId="34c0e04a-64dd-4e11-8676-54dd676827e3" providerId="ADAL" clId="{986E9328-ABAB-4414-B9A8-6C6FAF4E7212}" dt="2025-02-13T16:15:54.955" v="6" actId="47"/>
        <pc:sldMkLst>
          <pc:docMk/>
          <pc:sldMk cId="281002655" sldId="1435"/>
        </pc:sldMkLst>
      </pc:sldChg>
      <pc:sldChg chg="addSp modSp new mod modAnim">
        <pc:chgData name="Peter Lindes" userId="34c0e04a-64dd-4e11-8676-54dd676827e3" providerId="ADAL" clId="{986E9328-ABAB-4414-B9A8-6C6FAF4E7212}" dt="2025-02-13T20:00:19.924" v="5118" actId="1076"/>
        <pc:sldMkLst>
          <pc:docMk/>
          <pc:sldMk cId="3802951978" sldId="1435"/>
        </pc:sldMkLst>
      </pc:sldChg>
      <pc:sldChg chg="addSp delSp modSp new mod modAnim">
        <pc:chgData name="Peter Lindes" userId="34c0e04a-64dd-4e11-8676-54dd676827e3" providerId="ADAL" clId="{986E9328-ABAB-4414-B9A8-6C6FAF4E7212}" dt="2025-02-13T19:59:49.612" v="5116" actId="1076"/>
        <pc:sldMkLst>
          <pc:docMk/>
          <pc:sldMk cId="1355452063" sldId="1436"/>
        </pc:sldMkLst>
      </pc:sldChg>
      <pc:sldChg chg="del">
        <pc:chgData name="Peter Lindes" userId="34c0e04a-64dd-4e11-8676-54dd676827e3" providerId="ADAL" clId="{986E9328-ABAB-4414-B9A8-6C6FAF4E7212}" dt="2025-02-13T16:15:54.955" v="6" actId="47"/>
        <pc:sldMkLst>
          <pc:docMk/>
          <pc:sldMk cId="2182542807" sldId="1436"/>
        </pc:sldMkLst>
      </pc:sldChg>
      <pc:sldChg chg="del">
        <pc:chgData name="Peter Lindes" userId="34c0e04a-64dd-4e11-8676-54dd676827e3" providerId="ADAL" clId="{986E9328-ABAB-4414-B9A8-6C6FAF4E7212}" dt="2025-02-13T16:15:54.955" v="6" actId="47"/>
        <pc:sldMkLst>
          <pc:docMk/>
          <pc:sldMk cId="3296651278" sldId="1437"/>
        </pc:sldMkLst>
      </pc:sldChg>
      <pc:sldChg chg="addSp delSp modSp new mod ord modAnim">
        <pc:chgData name="Peter Lindes" userId="34c0e04a-64dd-4e11-8676-54dd676827e3" providerId="ADAL" clId="{986E9328-ABAB-4414-B9A8-6C6FAF4E7212}" dt="2025-02-13T20:01:09.773" v="5123"/>
        <pc:sldMkLst>
          <pc:docMk/>
          <pc:sldMk cId="4150292393" sldId="1437"/>
        </pc:sldMkLst>
      </pc:sldChg>
      <pc:sldChg chg="addSp delSp modSp add mod ord delAnim modAnim">
        <pc:chgData name="Peter Lindes" userId="34c0e04a-64dd-4e11-8676-54dd676827e3" providerId="ADAL" clId="{986E9328-ABAB-4414-B9A8-6C6FAF4E7212}" dt="2025-02-13T20:01:36.467" v="5124"/>
        <pc:sldMkLst>
          <pc:docMk/>
          <pc:sldMk cId="366391526" sldId="1438"/>
        </pc:sldMkLst>
      </pc:sldChg>
      <pc:sldChg chg="del">
        <pc:chgData name="Peter Lindes" userId="34c0e04a-64dd-4e11-8676-54dd676827e3" providerId="ADAL" clId="{986E9328-ABAB-4414-B9A8-6C6FAF4E7212}" dt="2025-02-13T16:15:49.619" v="5" actId="47"/>
        <pc:sldMkLst>
          <pc:docMk/>
          <pc:sldMk cId="2870272523" sldId="1438"/>
        </pc:sldMkLst>
      </pc:sldChg>
      <pc:sldChg chg="del">
        <pc:chgData name="Peter Lindes" userId="34c0e04a-64dd-4e11-8676-54dd676827e3" providerId="ADAL" clId="{986E9328-ABAB-4414-B9A8-6C6FAF4E7212}" dt="2025-02-13T16:15:49.619" v="5" actId="47"/>
        <pc:sldMkLst>
          <pc:docMk/>
          <pc:sldMk cId="526918041" sldId="1439"/>
        </pc:sldMkLst>
      </pc:sldChg>
      <pc:sldChg chg="addSp modSp new mod modAnim">
        <pc:chgData name="Peter Lindes" userId="34c0e04a-64dd-4e11-8676-54dd676827e3" providerId="ADAL" clId="{986E9328-ABAB-4414-B9A8-6C6FAF4E7212}" dt="2025-02-13T20:02:24.278" v="5128" actId="5793"/>
        <pc:sldMkLst>
          <pc:docMk/>
          <pc:sldMk cId="1045084879" sldId="1439"/>
        </pc:sldMkLst>
      </pc:sldChg>
      <pc:sldChg chg="addSp modSp new mod">
        <pc:chgData name="Peter Lindes" userId="34c0e04a-64dd-4e11-8676-54dd676827e3" providerId="ADAL" clId="{986E9328-ABAB-4414-B9A8-6C6FAF4E7212}" dt="2025-02-13T19:56:09.251" v="5105" actId="20577"/>
        <pc:sldMkLst>
          <pc:docMk/>
          <pc:sldMk cId="980160319" sldId="1440"/>
        </pc:sldMkLst>
      </pc:sldChg>
    </pc:docChg>
  </pc:docChgLst>
  <pc:docChgLst>
    <pc:chgData name="Peter Lindes" userId="34c0e04a-64dd-4e11-8676-54dd676827e3" providerId="ADAL" clId="{87A6EF70-1A38-4DCC-8EE8-4B938E2A0C19}"/>
    <pc:docChg chg="custSel addSld modSld sldOrd">
      <pc:chgData name="Peter Lindes" userId="34c0e04a-64dd-4e11-8676-54dd676827e3" providerId="ADAL" clId="{87A6EF70-1A38-4DCC-8EE8-4B938E2A0C19}" dt="2025-02-28T19:41:10.705" v="541" actId="20577"/>
      <pc:docMkLst>
        <pc:docMk/>
      </pc:docMkLst>
      <pc:sldChg chg="mod ord modShow">
        <pc:chgData name="Peter Lindes" userId="34c0e04a-64dd-4e11-8676-54dd676827e3" providerId="ADAL" clId="{87A6EF70-1A38-4DCC-8EE8-4B938E2A0C19}" dt="2025-02-28T19:04:49.556" v="3"/>
        <pc:sldMkLst>
          <pc:docMk/>
          <pc:sldMk cId="4150292393" sldId="1437"/>
        </pc:sldMkLst>
      </pc:sldChg>
      <pc:sldChg chg="modSp mod">
        <pc:chgData name="Peter Lindes" userId="34c0e04a-64dd-4e11-8676-54dd676827e3" providerId="ADAL" clId="{87A6EF70-1A38-4DCC-8EE8-4B938E2A0C19}" dt="2025-02-28T19:19:36.327" v="175" actId="20577"/>
        <pc:sldMkLst>
          <pc:docMk/>
          <pc:sldMk cId="366391526" sldId="1438"/>
        </pc:sldMkLst>
      </pc:sldChg>
      <pc:sldChg chg="mod modShow">
        <pc:chgData name="Peter Lindes" userId="34c0e04a-64dd-4e11-8676-54dd676827e3" providerId="ADAL" clId="{87A6EF70-1A38-4DCC-8EE8-4B938E2A0C19}" dt="2025-02-28T17:59:52.562" v="0" actId="729"/>
        <pc:sldMkLst>
          <pc:docMk/>
          <pc:sldMk cId="980160319" sldId="1440"/>
        </pc:sldMkLst>
      </pc:sldChg>
      <pc:sldChg chg="addSp modSp mod ord">
        <pc:chgData name="Peter Lindes" userId="34c0e04a-64dd-4e11-8676-54dd676827e3" providerId="ADAL" clId="{87A6EF70-1A38-4DCC-8EE8-4B938E2A0C19}" dt="2025-02-28T19:16:26.495" v="106" actId="20577"/>
        <pc:sldMkLst>
          <pc:docMk/>
          <pc:sldMk cId="1982639631" sldId="1443"/>
        </pc:sldMkLst>
      </pc:sldChg>
      <pc:sldChg chg="addSp delSp modSp new mod modAnim">
        <pc:chgData name="Peter Lindes" userId="34c0e04a-64dd-4e11-8676-54dd676827e3" providerId="ADAL" clId="{87A6EF70-1A38-4DCC-8EE8-4B938E2A0C19}" dt="2025-02-28T19:41:10.705" v="541" actId="20577"/>
        <pc:sldMkLst>
          <pc:docMk/>
          <pc:sldMk cId="1022533910" sldId="1445"/>
        </pc:sldMkLst>
      </pc:sldChg>
    </pc:docChg>
  </pc:docChgLst>
  <pc:docChgLst>
    <pc:chgData name="Peter Lindes" userId="34c0e04a-64dd-4e11-8676-54dd676827e3" providerId="ADAL" clId="{7FA975BE-84EA-47CC-B04D-7C3D56E49886}"/>
    <pc:docChg chg="undo custSel modSld sldOrd">
      <pc:chgData name="Peter Lindes" userId="34c0e04a-64dd-4e11-8676-54dd676827e3" providerId="ADAL" clId="{7FA975BE-84EA-47CC-B04D-7C3D56E49886}" dt="2025-05-05T18:32:49.404" v="419" actId="14100"/>
      <pc:docMkLst>
        <pc:docMk/>
      </pc:docMkLst>
      <pc:sldChg chg="addSp delSp modSp mod">
        <pc:chgData name="Peter Lindes" userId="34c0e04a-64dd-4e11-8676-54dd676827e3" providerId="ADAL" clId="{7FA975BE-84EA-47CC-B04D-7C3D56E49886}" dt="2025-05-05T18:24:53.961" v="323" actId="1076"/>
        <pc:sldMkLst>
          <pc:docMk/>
          <pc:sldMk cId="3288216815" sldId="256"/>
        </pc:sldMkLst>
        <pc:spChg chg="mod">
          <ac:chgData name="Peter Lindes" userId="34c0e04a-64dd-4e11-8676-54dd676827e3" providerId="ADAL" clId="{7FA975BE-84EA-47CC-B04D-7C3D56E49886}" dt="2025-05-05T18:23:51.356" v="286" actId="14100"/>
          <ac:spMkLst>
            <pc:docMk/>
            <pc:sldMk cId="3288216815" sldId="256"/>
            <ac:spMk id="3" creationId="{3EF43E68-1249-204C-A48B-06B2A334260B}"/>
          </ac:spMkLst>
        </pc:spChg>
        <pc:spChg chg="add mod">
          <ac:chgData name="Peter Lindes" userId="34c0e04a-64dd-4e11-8676-54dd676827e3" providerId="ADAL" clId="{7FA975BE-84EA-47CC-B04D-7C3D56E49886}" dt="2025-05-05T18:24:53.961" v="323" actId="1076"/>
          <ac:spMkLst>
            <pc:docMk/>
            <pc:sldMk cId="3288216815" sldId="256"/>
            <ac:spMk id="7" creationId="{C7E6C9D4-5E63-9E01-2124-99B9C5AC83E1}"/>
          </ac:spMkLst>
        </pc:spChg>
      </pc:sldChg>
      <pc:sldChg chg="addSp modSp mod">
        <pc:chgData name="Peter Lindes" userId="34c0e04a-64dd-4e11-8676-54dd676827e3" providerId="ADAL" clId="{7FA975BE-84EA-47CC-B04D-7C3D56E49886}" dt="2025-05-05T17:32:26.614" v="271" actId="1035"/>
        <pc:sldMkLst>
          <pc:docMk/>
          <pc:sldMk cId="3802951978" sldId="1435"/>
        </pc:sldMkLst>
        <pc:spChg chg="mod">
          <ac:chgData name="Peter Lindes" userId="34c0e04a-64dd-4e11-8676-54dd676827e3" providerId="ADAL" clId="{7FA975BE-84EA-47CC-B04D-7C3D56E49886}" dt="2025-05-05T17:32:26.614" v="271" actId="1035"/>
          <ac:spMkLst>
            <pc:docMk/>
            <pc:sldMk cId="3802951978" sldId="1435"/>
            <ac:spMk id="7" creationId="{EAB6EF07-AB11-9FBD-68EB-8D3B0852618F}"/>
          </ac:spMkLst>
        </pc:spChg>
      </pc:sldChg>
      <pc:sldChg chg="addSp modSp">
        <pc:chgData name="Peter Lindes" userId="34c0e04a-64dd-4e11-8676-54dd676827e3" providerId="ADAL" clId="{7FA975BE-84EA-47CC-B04D-7C3D56E49886}" dt="2025-05-05T17:31:07.208" v="146"/>
        <pc:sldMkLst>
          <pc:docMk/>
          <pc:sldMk cId="3535252522" sldId="1441"/>
        </pc:sldMkLst>
      </pc:sldChg>
      <pc:sldChg chg="delSp modSp mod">
        <pc:chgData name="Peter Lindes" userId="34c0e04a-64dd-4e11-8676-54dd676827e3" providerId="ADAL" clId="{7FA975BE-84EA-47CC-B04D-7C3D56E49886}" dt="2025-05-05T17:32:51.818" v="284" actId="478"/>
        <pc:sldMkLst>
          <pc:docMk/>
          <pc:sldMk cId="2808965611" sldId="1477"/>
        </pc:sldMkLst>
      </pc:sldChg>
      <pc:sldChg chg="addSp modSp mod">
        <pc:chgData name="Peter Lindes" userId="34c0e04a-64dd-4e11-8676-54dd676827e3" providerId="ADAL" clId="{7FA975BE-84EA-47CC-B04D-7C3D56E49886}" dt="2025-05-05T17:32:24.942" v="270" actId="1038"/>
        <pc:sldMkLst>
          <pc:docMk/>
          <pc:sldMk cId="570330629" sldId="1479"/>
        </pc:sldMkLst>
        <pc:spChg chg="mod">
          <ac:chgData name="Peter Lindes" userId="34c0e04a-64dd-4e11-8676-54dd676827e3" providerId="ADAL" clId="{7FA975BE-84EA-47CC-B04D-7C3D56E49886}" dt="2025-05-05T17:31:49.505" v="190" actId="1035"/>
          <ac:spMkLst>
            <pc:docMk/>
            <pc:sldMk cId="570330629" sldId="1479"/>
            <ac:spMk id="12" creationId="{9EC10F95-04F0-94D8-A67B-4E882E3DE80E}"/>
          </ac:spMkLst>
        </pc:spChg>
      </pc:sldChg>
      <pc:sldChg chg="ord">
        <pc:chgData name="Peter Lindes" userId="34c0e04a-64dd-4e11-8676-54dd676827e3" providerId="ADAL" clId="{7FA975BE-84EA-47CC-B04D-7C3D56E49886}" dt="2025-05-05T12:29:33.774" v="1"/>
        <pc:sldMkLst>
          <pc:docMk/>
          <pc:sldMk cId="2509661053" sldId="1495"/>
        </pc:sldMkLst>
      </pc:sldChg>
      <pc:sldChg chg="addSp modSp mod">
        <pc:chgData name="Peter Lindes" userId="34c0e04a-64dd-4e11-8676-54dd676827e3" providerId="ADAL" clId="{7FA975BE-84EA-47CC-B04D-7C3D56E49886}" dt="2025-05-05T17:32:28.968" v="272" actId="1076"/>
        <pc:sldMkLst>
          <pc:docMk/>
          <pc:sldMk cId="2198134516" sldId="1497"/>
        </pc:sldMkLst>
      </pc:sldChg>
      <pc:sldChg chg="addSp modSp mod">
        <pc:chgData name="Peter Lindes" userId="34c0e04a-64dd-4e11-8676-54dd676827e3" providerId="ADAL" clId="{7FA975BE-84EA-47CC-B04D-7C3D56E49886}" dt="2025-05-05T18:32:49.404" v="419" actId="14100"/>
        <pc:sldMkLst>
          <pc:docMk/>
          <pc:sldMk cId="3108244016" sldId="1502"/>
        </pc:sldMkLst>
        <pc:spChg chg="add mod">
          <ac:chgData name="Peter Lindes" userId="34c0e04a-64dd-4e11-8676-54dd676827e3" providerId="ADAL" clId="{7FA975BE-84EA-47CC-B04D-7C3D56E49886}" dt="2025-05-05T18:32:49.404" v="419" actId="14100"/>
          <ac:spMkLst>
            <pc:docMk/>
            <pc:sldMk cId="3108244016" sldId="1502"/>
            <ac:spMk id="12" creationId="{55178000-F24A-2EAE-7C2E-DE77B82A8FD1}"/>
          </ac:spMkLst>
        </pc:spChg>
      </pc:sldChg>
      <pc:sldChg chg="delSp modSp mod">
        <pc:chgData name="Peter Lindes" userId="34c0e04a-64dd-4e11-8676-54dd676827e3" providerId="ADAL" clId="{7FA975BE-84EA-47CC-B04D-7C3D56E49886}" dt="2025-05-05T12:30:06.032" v="10" actId="1076"/>
        <pc:sldMkLst>
          <pc:docMk/>
          <pc:sldMk cId="640296520" sldId="1516"/>
        </pc:sldMkLst>
        <pc:spChg chg="mod">
          <ac:chgData name="Peter Lindes" userId="34c0e04a-64dd-4e11-8676-54dd676827e3" providerId="ADAL" clId="{7FA975BE-84EA-47CC-B04D-7C3D56E49886}" dt="2025-05-05T12:30:06.032" v="10" actId="1076"/>
          <ac:spMkLst>
            <pc:docMk/>
            <pc:sldMk cId="640296520" sldId="1516"/>
            <ac:spMk id="4" creationId="{A4E4F65F-E510-551A-B4C8-2E0FD70B3EF4}"/>
          </ac:spMkLst>
        </pc:spChg>
      </pc:sldChg>
      <pc:sldChg chg="addSp delSp modSp mod">
        <pc:chgData name="Peter Lindes" userId="34c0e04a-64dd-4e11-8676-54dd676827e3" providerId="ADAL" clId="{7FA975BE-84EA-47CC-B04D-7C3D56E49886}" dt="2025-05-05T17:33:00.690" v="285" actId="478"/>
        <pc:sldMkLst>
          <pc:docMk/>
          <pc:sldMk cId="2781865867" sldId="1517"/>
        </pc:sldMkLst>
      </pc:sldChg>
    </pc:docChg>
  </pc:docChgLst>
  <pc:docChgLst>
    <pc:chgData name="Peter Lindes" userId="34c0e04a-64dd-4e11-8676-54dd676827e3" providerId="ADAL" clId="{FAC8572F-DFB6-4537-AC50-42930AD2C66D}"/>
    <pc:docChg chg="undo custSel addSld delSld modSld sldOrd">
      <pc:chgData name="Peter Lindes" userId="34c0e04a-64dd-4e11-8676-54dd676827e3" providerId="ADAL" clId="{FAC8572F-DFB6-4537-AC50-42930AD2C66D}" dt="2025-04-01T20:51:48.117" v="9548"/>
      <pc:docMkLst>
        <pc:docMk/>
      </pc:docMkLst>
      <pc:sldChg chg="modSp mod modNotesTx">
        <pc:chgData name="Peter Lindes" userId="34c0e04a-64dd-4e11-8676-54dd676827e3" providerId="ADAL" clId="{FAC8572F-DFB6-4537-AC50-42930AD2C66D}" dt="2025-04-01T19:26:24.211" v="4520" actId="20577"/>
        <pc:sldMkLst>
          <pc:docMk/>
          <pc:sldMk cId="3288216815" sldId="256"/>
        </pc:sldMkLst>
        <pc:spChg chg="mod">
          <ac:chgData name="Peter Lindes" userId="34c0e04a-64dd-4e11-8676-54dd676827e3" providerId="ADAL" clId="{FAC8572F-DFB6-4537-AC50-42930AD2C66D}" dt="2025-04-01T18:56:42.224" v="2341" actId="20577"/>
          <ac:spMkLst>
            <pc:docMk/>
            <pc:sldMk cId="3288216815" sldId="256"/>
            <ac:spMk id="2" creationId="{177300D3-8C13-3748-A9A7-B688F6C88AFA}"/>
          </ac:spMkLst>
        </pc:spChg>
        <pc:spChg chg="mod">
          <ac:chgData name="Peter Lindes" userId="34c0e04a-64dd-4e11-8676-54dd676827e3" providerId="ADAL" clId="{FAC8572F-DFB6-4537-AC50-42930AD2C66D}" dt="2025-04-01T02:40:34.909" v="1673" actId="1035"/>
          <ac:spMkLst>
            <pc:docMk/>
            <pc:sldMk cId="3288216815" sldId="256"/>
            <ac:spMk id="3" creationId="{3EF43E68-1249-204C-A48B-06B2A334260B}"/>
          </ac:spMkLst>
        </pc:spChg>
      </pc:sldChg>
      <pc:sldChg chg="modSp mod ord">
        <pc:chgData name="Peter Lindes" userId="34c0e04a-64dd-4e11-8676-54dd676827e3" providerId="ADAL" clId="{FAC8572F-DFB6-4537-AC50-42930AD2C66D}" dt="2025-04-01T19:02:47.111" v="2446" actId="20577"/>
        <pc:sldMkLst>
          <pc:docMk/>
          <pc:sldMk cId="3802951978" sldId="1435"/>
        </pc:sldMkLst>
        <pc:spChg chg="mod">
          <ac:chgData name="Peter Lindes" userId="34c0e04a-64dd-4e11-8676-54dd676827e3" providerId="ADAL" clId="{FAC8572F-DFB6-4537-AC50-42930AD2C66D}" dt="2025-04-01T19:02:47.111" v="2446" actId="20577"/>
          <ac:spMkLst>
            <pc:docMk/>
            <pc:sldMk cId="3802951978" sldId="1435"/>
            <ac:spMk id="2" creationId="{73315F51-D236-D422-FF93-1C67B6213D1D}"/>
          </ac:spMkLst>
        </pc:spChg>
      </pc:sldChg>
      <pc:sldChg chg="delSp modSp mod modAnim">
        <pc:chgData name="Peter Lindes" userId="34c0e04a-64dd-4e11-8676-54dd676827e3" providerId="ADAL" clId="{FAC8572F-DFB6-4537-AC50-42930AD2C66D}" dt="2025-04-01T20:51:48.117" v="9548"/>
        <pc:sldMkLst>
          <pc:docMk/>
          <pc:sldMk cId="3535252522" sldId="1441"/>
        </pc:sldMkLst>
        <pc:spChg chg="mod topLvl">
          <ac:chgData name="Peter Lindes" userId="34c0e04a-64dd-4e11-8676-54dd676827e3" providerId="ADAL" clId="{FAC8572F-DFB6-4537-AC50-42930AD2C66D}" dt="2025-04-01T20:51:14.598" v="9543" actId="165"/>
          <ac:spMkLst>
            <pc:docMk/>
            <pc:sldMk cId="3535252522" sldId="1441"/>
            <ac:spMk id="4" creationId="{18216CEA-CD78-5E6B-68F2-A67ACC865CA5}"/>
          </ac:spMkLst>
        </pc:spChg>
        <pc:spChg chg="mod">
          <ac:chgData name="Peter Lindes" userId="34c0e04a-64dd-4e11-8676-54dd676827e3" providerId="ADAL" clId="{FAC8572F-DFB6-4537-AC50-42930AD2C66D}" dt="2025-04-01T18:59:32.148" v="2410" actId="1076"/>
          <ac:spMkLst>
            <pc:docMk/>
            <pc:sldMk cId="3535252522" sldId="1441"/>
            <ac:spMk id="10" creationId="{5A7098FC-E39D-F54B-6A95-65A43DC18AD8}"/>
          </ac:spMkLst>
        </pc:spChg>
        <pc:spChg chg="mod topLvl">
          <ac:chgData name="Peter Lindes" userId="34c0e04a-64dd-4e11-8676-54dd676827e3" providerId="ADAL" clId="{FAC8572F-DFB6-4537-AC50-42930AD2C66D}" dt="2025-04-01T20:51:14.598" v="9543" actId="165"/>
          <ac:spMkLst>
            <pc:docMk/>
            <pc:sldMk cId="3535252522" sldId="1441"/>
            <ac:spMk id="12" creationId="{C083350A-F7D1-4934-268A-58BF9EC963F7}"/>
          </ac:spMkLst>
        </pc:spChg>
        <pc:spChg chg="mod">
          <ac:chgData name="Peter Lindes" userId="34c0e04a-64dd-4e11-8676-54dd676827e3" providerId="ADAL" clId="{FAC8572F-DFB6-4537-AC50-42930AD2C66D}" dt="2025-04-01T19:01:10.462" v="2419" actId="1076"/>
          <ac:spMkLst>
            <pc:docMk/>
            <pc:sldMk cId="3535252522" sldId="1441"/>
            <ac:spMk id="13" creationId="{4298CD7C-5257-5779-A2DF-0CA29D741CDF}"/>
          </ac:spMkLst>
        </pc:spChg>
      </pc:sldChg>
      <pc:sldChg chg="ord">
        <pc:chgData name="Peter Lindes" userId="34c0e04a-64dd-4e11-8676-54dd676827e3" providerId="ADAL" clId="{FAC8572F-DFB6-4537-AC50-42930AD2C66D}" dt="2025-03-29T14:40:00.088" v="121"/>
        <pc:sldMkLst>
          <pc:docMk/>
          <pc:sldMk cId="1982639631" sldId="1443"/>
        </pc:sldMkLst>
      </pc:sldChg>
      <pc:sldChg chg="delSp mod ord delAnim">
        <pc:chgData name="Peter Lindes" userId="34c0e04a-64dd-4e11-8676-54dd676827e3" providerId="ADAL" clId="{FAC8572F-DFB6-4537-AC50-42930AD2C66D}" dt="2025-04-01T02:22:20.116" v="1336" actId="478"/>
        <pc:sldMkLst>
          <pc:docMk/>
          <pc:sldMk cId="218257021" sldId="1448"/>
        </pc:sldMkLst>
      </pc:sldChg>
      <pc:sldChg chg="del">
        <pc:chgData name="Peter Lindes" userId="34c0e04a-64dd-4e11-8676-54dd676827e3" providerId="ADAL" clId="{FAC8572F-DFB6-4537-AC50-42930AD2C66D}" dt="2025-03-29T23:38:01.276" v="609" actId="47"/>
        <pc:sldMkLst>
          <pc:docMk/>
          <pc:sldMk cId="2096355873" sldId="1450"/>
        </pc:sldMkLst>
      </pc:sldChg>
      <pc:sldChg chg="del">
        <pc:chgData name="Peter Lindes" userId="34c0e04a-64dd-4e11-8676-54dd676827e3" providerId="ADAL" clId="{FAC8572F-DFB6-4537-AC50-42930AD2C66D}" dt="2025-03-29T23:38:01.276" v="609" actId="47"/>
        <pc:sldMkLst>
          <pc:docMk/>
          <pc:sldMk cId="4174531572" sldId="1451"/>
        </pc:sldMkLst>
      </pc:sldChg>
      <pc:sldChg chg="addSp modSp mod modAnim modNotesTx">
        <pc:chgData name="Peter Lindes" userId="34c0e04a-64dd-4e11-8676-54dd676827e3" providerId="ADAL" clId="{FAC8572F-DFB6-4537-AC50-42930AD2C66D}" dt="2025-04-01T19:34:57.280" v="5267" actId="20577"/>
        <pc:sldMkLst>
          <pc:docMk/>
          <pc:sldMk cId="505178632" sldId="1452"/>
        </pc:sldMkLst>
      </pc:sldChg>
      <pc:sldChg chg="modSp del mod">
        <pc:chgData name="Peter Lindes" userId="34c0e04a-64dd-4e11-8676-54dd676827e3" providerId="ADAL" clId="{FAC8572F-DFB6-4537-AC50-42930AD2C66D}" dt="2025-03-30T01:08:15.098" v="1128" actId="2696"/>
        <pc:sldMkLst>
          <pc:docMk/>
          <pc:sldMk cId="3751631814" sldId="1453"/>
        </pc:sldMkLst>
      </pc:sldChg>
      <pc:sldChg chg="new del">
        <pc:chgData name="Peter Lindes" userId="34c0e04a-64dd-4e11-8676-54dd676827e3" providerId="ADAL" clId="{FAC8572F-DFB6-4537-AC50-42930AD2C66D}" dt="2025-03-29T14:36:34.277" v="1" actId="2696"/>
        <pc:sldMkLst>
          <pc:docMk/>
          <pc:sldMk cId="33813641" sldId="1454"/>
        </pc:sldMkLst>
      </pc:sldChg>
      <pc:sldChg chg="addSp modSp add mod ord modAnim modShow">
        <pc:chgData name="Peter Lindes" userId="34c0e04a-64dd-4e11-8676-54dd676827e3" providerId="ADAL" clId="{FAC8572F-DFB6-4537-AC50-42930AD2C66D}" dt="2025-03-29T23:49:12.413" v="697"/>
        <pc:sldMkLst>
          <pc:docMk/>
          <pc:sldMk cId="923714550" sldId="1454"/>
        </pc:sldMkLst>
      </pc:sldChg>
      <pc:sldChg chg="addSp delSp modSp add mod modAnim modNotesTx">
        <pc:chgData name="Peter Lindes" userId="34c0e04a-64dd-4e11-8676-54dd676827e3" providerId="ADAL" clId="{FAC8572F-DFB6-4537-AC50-42930AD2C66D}" dt="2025-04-01T20:31:18.192" v="9542" actId="20577"/>
        <pc:sldMkLst>
          <pc:docMk/>
          <pc:sldMk cId="692870748" sldId="1455"/>
        </pc:sldMkLst>
      </pc:sldChg>
      <pc:sldChg chg="add del">
        <pc:chgData name="Peter Lindes" userId="34c0e04a-64dd-4e11-8676-54dd676827e3" providerId="ADAL" clId="{FAC8572F-DFB6-4537-AC50-42930AD2C66D}" dt="2025-04-01T02:45:24.973" v="1965" actId="2696"/>
        <pc:sldMkLst>
          <pc:docMk/>
          <pc:sldMk cId="3899676392" sldId="1456"/>
        </pc:sldMkLst>
      </pc:sldChg>
      <pc:sldChg chg="addSp modSp add mod">
        <pc:chgData name="Peter Lindes" userId="34c0e04a-64dd-4e11-8676-54dd676827e3" providerId="ADAL" clId="{FAC8572F-DFB6-4537-AC50-42930AD2C66D}" dt="2025-04-01T02:48:50.306" v="2213" actId="20577"/>
        <pc:sldMkLst>
          <pc:docMk/>
          <pc:sldMk cId="2691074338" sldId="1457"/>
        </pc:sldMkLst>
      </pc:sldChg>
      <pc:sldChg chg="add del">
        <pc:chgData name="Peter Lindes" userId="34c0e04a-64dd-4e11-8676-54dd676827e3" providerId="ADAL" clId="{FAC8572F-DFB6-4537-AC50-42930AD2C66D}" dt="2025-03-29T14:38:47.434" v="91" actId="2696"/>
        <pc:sldMkLst>
          <pc:docMk/>
          <pc:sldMk cId="4124063120" sldId="1457"/>
        </pc:sldMkLst>
      </pc:sldChg>
      <pc:sldChg chg="addSp modSp new mod ord modShow">
        <pc:chgData name="Peter Lindes" userId="34c0e04a-64dd-4e11-8676-54dd676827e3" providerId="ADAL" clId="{FAC8572F-DFB6-4537-AC50-42930AD2C66D}" dt="2025-03-29T23:49:12.413" v="697"/>
        <pc:sldMkLst>
          <pc:docMk/>
          <pc:sldMk cId="3641921880" sldId="1458"/>
        </pc:sldMkLst>
      </pc:sldChg>
      <pc:sldChg chg="delSp modSp add mod ord modShow">
        <pc:chgData name="Peter Lindes" userId="34c0e04a-64dd-4e11-8676-54dd676827e3" providerId="ADAL" clId="{FAC8572F-DFB6-4537-AC50-42930AD2C66D}" dt="2025-03-29T23:49:12.413" v="697"/>
        <pc:sldMkLst>
          <pc:docMk/>
          <pc:sldMk cId="2220749607" sldId="1459"/>
        </pc:sldMkLst>
      </pc:sldChg>
      <pc:sldChg chg="addSp delSp modSp add mod ord modShow">
        <pc:chgData name="Peter Lindes" userId="34c0e04a-64dd-4e11-8676-54dd676827e3" providerId="ADAL" clId="{FAC8572F-DFB6-4537-AC50-42930AD2C66D}" dt="2025-03-29T23:49:12.413" v="697"/>
        <pc:sldMkLst>
          <pc:docMk/>
          <pc:sldMk cId="2581624633" sldId="1460"/>
        </pc:sldMkLst>
      </pc:sldChg>
      <pc:sldChg chg="addSp delSp modSp new mod ord modShow">
        <pc:chgData name="Peter Lindes" userId="34c0e04a-64dd-4e11-8676-54dd676827e3" providerId="ADAL" clId="{FAC8572F-DFB6-4537-AC50-42930AD2C66D}" dt="2025-03-29T23:49:12.413" v="697"/>
        <pc:sldMkLst>
          <pc:docMk/>
          <pc:sldMk cId="1983084380" sldId="1461"/>
        </pc:sldMkLst>
      </pc:sldChg>
      <pc:sldChg chg="addSp delSp modSp new mod ord modShow">
        <pc:chgData name="Peter Lindes" userId="34c0e04a-64dd-4e11-8676-54dd676827e3" providerId="ADAL" clId="{FAC8572F-DFB6-4537-AC50-42930AD2C66D}" dt="2025-03-29T23:49:12.413" v="697"/>
        <pc:sldMkLst>
          <pc:docMk/>
          <pc:sldMk cId="3890396729" sldId="1462"/>
        </pc:sldMkLst>
      </pc:sldChg>
      <pc:sldChg chg="delSp modSp add mod ord modShow">
        <pc:chgData name="Peter Lindes" userId="34c0e04a-64dd-4e11-8676-54dd676827e3" providerId="ADAL" clId="{FAC8572F-DFB6-4537-AC50-42930AD2C66D}" dt="2025-03-29T23:49:12.413" v="697"/>
        <pc:sldMkLst>
          <pc:docMk/>
          <pc:sldMk cId="2949292861" sldId="1463"/>
        </pc:sldMkLst>
      </pc:sldChg>
      <pc:sldChg chg="addSp modSp new mod ord modShow">
        <pc:chgData name="Peter Lindes" userId="34c0e04a-64dd-4e11-8676-54dd676827e3" providerId="ADAL" clId="{FAC8572F-DFB6-4537-AC50-42930AD2C66D}" dt="2025-03-29T23:49:12.413" v="697"/>
        <pc:sldMkLst>
          <pc:docMk/>
          <pc:sldMk cId="720173975" sldId="1464"/>
        </pc:sldMkLst>
      </pc:sldChg>
      <pc:sldChg chg="add del">
        <pc:chgData name="Peter Lindes" userId="34c0e04a-64dd-4e11-8676-54dd676827e3" providerId="ADAL" clId="{FAC8572F-DFB6-4537-AC50-42930AD2C66D}" dt="2025-03-29T23:40:30.282" v="614" actId="2696"/>
        <pc:sldMkLst>
          <pc:docMk/>
          <pc:sldMk cId="855491349" sldId="1465"/>
        </pc:sldMkLst>
      </pc:sldChg>
      <pc:sldChg chg="addSp delSp modSp add mod delAnim modAnim modNotesTx">
        <pc:chgData name="Peter Lindes" userId="34c0e04a-64dd-4e11-8676-54dd676827e3" providerId="ADAL" clId="{FAC8572F-DFB6-4537-AC50-42930AD2C66D}" dt="2025-04-01T20:03:48.029" v="8408" actId="20577"/>
        <pc:sldMkLst>
          <pc:docMk/>
          <pc:sldMk cId="2565135599" sldId="1465"/>
        </pc:sldMkLst>
      </pc:sldChg>
      <pc:sldChg chg="addSp modSp new mod ord modNotesTx">
        <pc:chgData name="Peter Lindes" userId="34c0e04a-64dd-4e11-8676-54dd676827e3" providerId="ADAL" clId="{FAC8572F-DFB6-4537-AC50-42930AD2C66D}" dt="2025-04-01T19:48:27.572" v="6870" actId="20577"/>
        <pc:sldMkLst>
          <pc:docMk/>
          <pc:sldMk cId="3548652291" sldId="1466"/>
        </pc:sldMkLst>
      </pc:sldChg>
      <pc:sldChg chg="addSp modSp new mod modNotesTx">
        <pc:chgData name="Peter Lindes" userId="34c0e04a-64dd-4e11-8676-54dd676827e3" providerId="ADAL" clId="{FAC8572F-DFB6-4537-AC50-42930AD2C66D}" dt="2025-04-01T20:07:22.698" v="8889" actId="20577"/>
        <pc:sldMkLst>
          <pc:docMk/>
          <pc:sldMk cId="2630590717" sldId="1467"/>
        </pc:sldMkLst>
      </pc:sldChg>
      <pc:sldChg chg="addSp modSp new mod ord modShow">
        <pc:chgData name="Peter Lindes" userId="34c0e04a-64dd-4e11-8676-54dd676827e3" providerId="ADAL" clId="{FAC8572F-DFB6-4537-AC50-42930AD2C66D}" dt="2025-03-30T01:30:43.596" v="1265" actId="729"/>
        <pc:sldMkLst>
          <pc:docMk/>
          <pc:sldMk cId="2307916942" sldId="1468"/>
        </pc:sldMkLst>
      </pc:sldChg>
      <pc:sldChg chg="addSp delSp modSp new mod">
        <pc:chgData name="Peter Lindes" userId="34c0e04a-64dd-4e11-8676-54dd676827e3" providerId="ADAL" clId="{FAC8572F-DFB6-4537-AC50-42930AD2C66D}" dt="2025-04-01T19:01:49.342" v="2443" actId="1038"/>
        <pc:sldMkLst>
          <pc:docMk/>
          <pc:sldMk cId="2014659705" sldId="1469"/>
        </pc:sldMkLst>
      </pc:sldChg>
      <pc:sldChg chg="addSp delSp modSp add mod ord modShow">
        <pc:chgData name="Peter Lindes" userId="34c0e04a-64dd-4e11-8676-54dd676827e3" providerId="ADAL" clId="{FAC8572F-DFB6-4537-AC50-42930AD2C66D}" dt="2025-03-30T01:30:43.596" v="1265" actId="729"/>
        <pc:sldMkLst>
          <pc:docMk/>
          <pc:sldMk cId="3246674271" sldId="1470"/>
        </pc:sldMkLst>
      </pc:sldChg>
      <pc:sldChg chg="addSp delSp modSp add mod ord modShow">
        <pc:chgData name="Peter Lindes" userId="34c0e04a-64dd-4e11-8676-54dd676827e3" providerId="ADAL" clId="{FAC8572F-DFB6-4537-AC50-42930AD2C66D}" dt="2025-03-30T01:30:43.596" v="1265" actId="729"/>
        <pc:sldMkLst>
          <pc:docMk/>
          <pc:sldMk cId="799176833" sldId="1471"/>
        </pc:sldMkLst>
      </pc:sldChg>
      <pc:sldChg chg="add del mod modShow">
        <pc:chgData name="Peter Lindes" userId="34c0e04a-64dd-4e11-8676-54dd676827e3" providerId="ADAL" clId="{FAC8572F-DFB6-4537-AC50-42930AD2C66D}" dt="2025-04-01T19:19:14.679" v="4223" actId="2696"/>
        <pc:sldMkLst>
          <pc:docMk/>
          <pc:sldMk cId="293736853" sldId="1474"/>
        </pc:sldMkLst>
      </pc:sldChg>
      <pc:sldChg chg="delSp modSp add mod delAnim modAnim modShow">
        <pc:chgData name="Peter Lindes" userId="34c0e04a-64dd-4e11-8676-54dd676827e3" providerId="ADAL" clId="{FAC8572F-DFB6-4537-AC50-42930AD2C66D}" dt="2025-04-01T19:20:13.543" v="4228" actId="171"/>
        <pc:sldMkLst>
          <pc:docMk/>
          <pc:sldMk cId="1760706995" sldId="1474"/>
        </pc:sldMkLst>
      </pc:sldChg>
      <pc:sldChg chg="add">
        <pc:chgData name="Peter Lindes" userId="34c0e04a-64dd-4e11-8676-54dd676827e3" providerId="ADAL" clId="{FAC8572F-DFB6-4537-AC50-42930AD2C66D}" dt="2025-04-01T18:10:18.161" v="2318"/>
        <pc:sldMkLst>
          <pc:docMk/>
          <pc:sldMk cId="3666771849" sldId="1475"/>
        </pc:sldMkLst>
      </pc:sldChg>
      <pc:sldChg chg="addSp modSp new del mod modShow">
        <pc:chgData name="Peter Lindes" userId="34c0e04a-64dd-4e11-8676-54dd676827e3" providerId="ADAL" clId="{FAC8572F-DFB6-4537-AC50-42930AD2C66D}" dt="2025-04-01T18:09:57.706" v="2317" actId="2696"/>
        <pc:sldMkLst>
          <pc:docMk/>
          <pc:sldMk cId="3687902312" sldId="1475"/>
        </pc:sldMkLst>
      </pc:sldChg>
      <pc:sldChg chg="modSp new mod">
        <pc:chgData name="Peter Lindes" userId="34c0e04a-64dd-4e11-8676-54dd676827e3" providerId="ADAL" clId="{FAC8572F-DFB6-4537-AC50-42930AD2C66D}" dt="2025-04-01T19:06:31.900" v="2493" actId="1035"/>
        <pc:sldMkLst>
          <pc:docMk/>
          <pc:sldMk cId="450041466" sldId="1476"/>
        </pc:sldMkLst>
      </pc:sldChg>
      <pc:sldChg chg="modSp new mod">
        <pc:chgData name="Peter Lindes" userId="34c0e04a-64dd-4e11-8676-54dd676827e3" providerId="ADAL" clId="{FAC8572F-DFB6-4537-AC50-42930AD2C66D}" dt="2025-04-01T02:52:11.240" v="2275" actId="1038"/>
        <pc:sldMkLst>
          <pc:docMk/>
          <pc:sldMk cId="2808965611" sldId="1477"/>
        </pc:sldMkLst>
        <pc:spChg chg="mod">
          <ac:chgData name="Peter Lindes" userId="34c0e04a-64dd-4e11-8676-54dd676827e3" providerId="ADAL" clId="{FAC8572F-DFB6-4537-AC50-42930AD2C66D}" dt="2025-04-01T02:46:36.294" v="2007" actId="20577"/>
          <ac:spMkLst>
            <pc:docMk/>
            <pc:sldMk cId="2808965611" sldId="1477"/>
            <ac:spMk id="2" creationId="{31B058AF-1DAF-014E-403A-2D36A709DACB}"/>
          </ac:spMkLst>
        </pc:spChg>
        <pc:spChg chg="mod">
          <ac:chgData name="Peter Lindes" userId="34c0e04a-64dd-4e11-8676-54dd676827e3" providerId="ADAL" clId="{FAC8572F-DFB6-4537-AC50-42930AD2C66D}" dt="2025-04-01T02:52:11.240" v="2275" actId="1038"/>
          <ac:spMkLst>
            <pc:docMk/>
            <pc:sldMk cId="2808965611" sldId="1477"/>
            <ac:spMk id="3" creationId="{754D9AED-9828-607E-09F2-BB2C717EB8B2}"/>
          </ac:spMkLst>
        </pc:spChg>
      </pc:sldChg>
      <pc:sldChg chg="addSp modSp new mod modAnim modNotesTx">
        <pc:chgData name="Peter Lindes" userId="34c0e04a-64dd-4e11-8676-54dd676827e3" providerId="ADAL" clId="{FAC8572F-DFB6-4537-AC50-42930AD2C66D}" dt="2025-04-01T19:41:01.923" v="6027" actId="20577"/>
        <pc:sldMkLst>
          <pc:docMk/>
          <pc:sldMk cId="935086855" sldId="1478"/>
        </pc:sldMkLst>
      </pc:sldChg>
    </pc:docChg>
  </pc:docChgLst>
  <pc:docChgLst>
    <pc:chgData name="Peter Lindes" userId="34c0e04a-64dd-4e11-8676-54dd676827e3" providerId="ADAL" clId="{100E8945-E2FF-4418-A900-DAC60E9DBDC0}"/>
    <pc:docChg chg="undo custSel addSld modSld sldOrd">
      <pc:chgData name="Peter Lindes" userId="34c0e04a-64dd-4e11-8676-54dd676827e3" providerId="ADAL" clId="{100E8945-E2FF-4418-A900-DAC60E9DBDC0}" dt="2024-12-09T21:51:09.724" v="3025"/>
      <pc:docMkLst>
        <pc:docMk/>
      </pc:docMkLst>
      <pc:sldChg chg="add mod ord modShow">
        <pc:chgData name="Peter Lindes" userId="34c0e04a-64dd-4e11-8676-54dd676827e3" providerId="ADAL" clId="{100E8945-E2FF-4418-A900-DAC60E9DBDC0}" dt="2024-12-09T21:16:06.491" v="1699" actId="729"/>
        <pc:sldMkLst>
          <pc:docMk/>
          <pc:sldMk cId="746832461" sldId="1361"/>
        </pc:sldMkLst>
      </pc:sldChg>
      <pc:sldChg chg="modSp mod">
        <pc:chgData name="Peter Lindes" userId="34c0e04a-64dd-4e11-8676-54dd676827e3" providerId="ADAL" clId="{100E8945-E2FF-4418-A900-DAC60E9DBDC0}" dt="2024-12-09T19:30:07.647" v="1543" actId="20577"/>
        <pc:sldMkLst>
          <pc:docMk/>
          <pc:sldMk cId="3720324178" sldId="1367"/>
        </pc:sldMkLst>
      </pc:sldChg>
      <pc:sldChg chg="delSp mod ord">
        <pc:chgData name="Peter Lindes" userId="34c0e04a-64dd-4e11-8676-54dd676827e3" providerId="ADAL" clId="{100E8945-E2FF-4418-A900-DAC60E9DBDC0}" dt="2024-12-09T21:51:09.724" v="3025"/>
        <pc:sldMkLst>
          <pc:docMk/>
          <pc:sldMk cId="1938119512" sldId="1369"/>
        </pc:sldMkLst>
      </pc:sldChg>
      <pc:sldChg chg="modSp mod ord">
        <pc:chgData name="Peter Lindes" userId="34c0e04a-64dd-4e11-8676-54dd676827e3" providerId="ADAL" clId="{100E8945-E2FF-4418-A900-DAC60E9DBDC0}" dt="2024-12-09T21:09:58.002" v="1576"/>
        <pc:sldMkLst>
          <pc:docMk/>
          <pc:sldMk cId="2648857580" sldId="1371"/>
        </pc:sldMkLst>
      </pc:sldChg>
      <pc:sldChg chg="mod modShow">
        <pc:chgData name="Peter Lindes" userId="34c0e04a-64dd-4e11-8676-54dd676827e3" providerId="ADAL" clId="{100E8945-E2FF-4418-A900-DAC60E9DBDC0}" dt="2024-12-09T17:59:22.560" v="90" actId="729"/>
        <pc:sldMkLst>
          <pc:docMk/>
          <pc:sldMk cId="326285209" sldId="1412"/>
        </pc:sldMkLst>
      </pc:sldChg>
      <pc:sldChg chg="mod ord modShow">
        <pc:chgData name="Peter Lindes" userId="34c0e04a-64dd-4e11-8676-54dd676827e3" providerId="ADAL" clId="{100E8945-E2FF-4418-A900-DAC60E9DBDC0}" dt="2024-12-09T21:10:35.129" v="1582"/>
        <pc:sldMkLst>
          <pc:docMk/>
          <pc:sldMk cId="1671302592" sldId="1422"/>
        </pc:sldMkLst>
      </pc:sldChg>
      <pc:sldChg chg="mod modShow">
        <pc:chgData name="Peter Lindes" userId="34c0e04a-64dd-4e11-8676-54dd676827e3" providerId="ADAL" clId="{100E8945-E2FF-4418-A900-DAC60E9DBDC0}" dt="2024-12-09T17:59:22.560" v="90" actId="729"/>
        <pc:sldMkLst>
          <pc:docMk/>
          <pc:sldMk cId="3406889058" sldId="1423"/>
        </pc:sldMkLst>
      </pc:sldChg>
      <pc:sldChg chg="addSp modSp new mod ord modShow">
        <pc:chgData name="Peter Lindes" userId="34c0e04a-64dd-4e11-8676-54dd676827e3" providerId="ADAL" clId="{100E8945-E2FF-4418-A900-DAC60E9DBDC0}" dt="2024-12-09T21:15:36.346" v="1696"/>
        <pc:sldMkLst>
          <pc:docMk/>
          <pc:sldMk cId="31843402" sldId="1424"/>
        </pc:sldMkLst>
      </pc:sldChg>
      <pc:sldChg chg="ord">
        <pc:chgData name="Peter Lindes" userId="34c0e04a-64dd-4e11-8676-54dd676827e3" providerId="ADAL" clId="{100E8945-E2FF-4418-A900-DAC60E9DBDC0}" dt="2024-12-09T21:15:09.362" v="1694"/>
        <pc:sldMkLst>
          <pc:docMk/>
          <pc:sldMk cId="523891690" sldId="1425"/>
        </pc:sldMkLst>
      </pc:sldChg>
      <pc:sldChg chg="addSp delSp modSp new mod ord">
        <pc:chgData name="Peter Lindes" userId="34c0e04a-64dd-4e11-8676-54dd676827e3" providerId="ADAL" clId="{100E8945-E2FF-4418-A900-DAC60E9DBDC0}" dt="2024-12-09T21:08:13.644" v="1545" actId="22"/>
        <pc:sldMkLst>
          <pc:docMk/>
          <pc:sldMk cId="424232572" sldId="1426"/>
        </pc:sldMkLst>
      </pc:sldChg>
      <pc:sldChg chg="modSp new mod">
        <pc:chgData name="Peter Lindes" userId="34c0e04a-64dd-4e11-8676-54dd676827e3" providerId="ADAL" clId="{100E8945-E2FF-4418-A900-DAC60E9DBDC0}" dt="2024-12-09T19:23:20.209" v="1466" actId="15"/>
        <pc:sldMkLst>
          <pc:docMk/>
          <pc:sldMk cId="3200198629" sldId="1427"/>
        </pc:sldMkLst>
      </pc:sldChg>
      <pc:sldChg chg="addSp delSp modSp new mod ord delAnim modAnim">
        <pc:chgData name="Peter Lindes" userId="34c0e04a-64dd-4e11-8676-54dd676827e3" providerId="ADAL" clId="{100E8945-E2FF-4418-A900-DAC60E9DBDC0}" dt="2024-12-09T18:46:17.342" v="775"/>
        <pc:sldMkLst>
          <pc:docMk/>
          <pc:sldMk cId="2466675907" sldId="1428"/>
        </pc:sldMkLst>
      </pc:sldChg>
      <pc:sldChg chg="modSp new mod ord">
        <pc:chgData name="Peter Lindes" userId="34c0e04a-64dd-4e11-8676-54dd676827e3" providerId="ADAL" clId="{100E8945-E2FF-4418-A900-DAC60E9DBDC0}" dt="2024-12-09T21:33:30.443" v="2424" actId="20577"/>
        <pc:sldMkLst>
          <pc:docMk/>
          <pc:sldMk cId="3073155006" sldId="1429"/>
        </pc:sldMkLst>
      </pc:sldChg>
      <pc:sldChg chg="modSp new mod ord">
        <pc:chgData name="Peter Lindes" userId="34c0e04a-64dd-4e11-8676-54dd676827e3" providerId="ADAL" clId="{100E8945-E2FF-4418-A900-DAC60E9DBDC0}" dt="2024-12-09T21:38:42.601" v="2896" actId="20577"/>
        <pc:sldMkLst>
          <pc:docMk/>
          <pc:sldMk cId="1274510308" sldId="1430"/>
        </pc:sldMkLst>
      </pc:sldChg>
      <pc:sldChg chg="addSp delSp modSp mod ord delAnim modAnim">
        <pc:chgData name="Peter Lindes" userId="34c0e04a-64dd-4e11-8676-54dd676827e3" providerId="ADAL" clId="{100E8945-E2FF-4418-A900-DAC60E9DBDC0}" dt="2024-12-09T21:44:40.705" v="3023" actId="1037"/>
        <pc:sldMkLst>
          <pc:docMk/>
          <pc:sldMk cId="3003382201" sldId="1431"/>
        </pc:sldMkLst>
      </pc:sldChg>
      <pc:sldChg chg="modSp new mod">
        <pc:chgData name="Peter Lindes" userId="34c0e04a-64dd-4e11-8676-54dd676827e3" providerId="ADAL" clId="{100E8945-E2FF-4418-A900-DAC60E9DBDC0}" dt="2024-12-09T21:16:53.007" v="1735" actId="122"/>
        <pc:sldMkLst>
          <pc:docMk/>
          <pc:sldMk cId="3606106876" sldId="1432"/>
        </pc:sldMkLst>
      </pc:sldChg>
    </pc:docChg>
  </pc:docChgLst>
  <pc:docChgLst>
    <pc:chgData name="Peter Lindes" userId="34c0e04a-64dd-4e11-8676-54dd676827e3" providerId="ADAL" clId="{B8C057CA-6229-4DB6-84E5-102F7DCC8F98}"/>
    <pc:docChg chg="undo custSel addSld modSld sldOrd">
      <pc:chgData name="Peter Lindes" userId="34c0e04a-64dd-4e11-8676-54dd676827e3" providerId="ADAL" clId="{B8C057CA-6229-4DB6-84E5-102F7DCC8F98}" dt="2025-03-28T18:07:08.581" v="173"/>
      <pc:docMkLst>
        <pc:docMk/>
      </pc:docMkLst>
      <pc:sldChg chg="modSp mod">
        <pc:chgData name="Peter Lindes" userId="34c0e04a-64dd-4e11-8676-54dd676827e3" providerId="ADAL" clId="{B8C057CA-6229-4DB6-84E5-102F7DCC8F98}" dt="2025-03-28T18:06:02.623" v="136" actId="1076"/>
        <pc:sldMkLst>
          <pc:docMk/>
          <pc:sldMk cId="3288216815" sldId="256"/>
        </pc:sldMkLst>
        <pc:spChg chg="mod">
          <ac:chgData name="Peter Lindes" userId="34c0e04a-64dd-4e11-8676-54dd676827e3" providerId="ADAL" clId="{B8C057CA-6229-4DB6-84E5-102F7DCC8F98}" dt="2025-03-28T18:06:02.623" v="136" actId="1076"/>
          <ac:spMkLst>
            <pc:docMk/>
            <pc:sldMk cId="3288216815" sldId="256"/>
            <ac:spMk id="2" creationId="{177300D3-8C13-3748-A9A7-B688F6C88AFA}"/>
          </ac:spMkLst>
        </pc:spChg>
        <pc:spChg chg="mod">
          <ac:chgData name="Peter Lindes" userId="34c0e04a-64dd-4e11-8676-54dd676827e3" providerId="ADAL" clId="{B8C057CA-6229-4DB6-84E5-102F7DCC8F98}" dt="2025-03-28T18:03:05.462" v="36" actId="20577"/>
          <ac:spMkLst>
            <pc:docMk/>
            <pc:sldMk cId="3288216815" sldId="256"/>
            <ac:spMk id="3" creationId="{3EF43E68-1249-204C-A48B-06B2A334260B}"/>
          </ac:spMkLst>
        </pc:spChg>
      </pc:sldChg>
      <pc:sldChg chg="ord">
        <pc:chgData name="Peter Lindes" userId="34c0e04a-64dd-4e11-8676-54dd676827e3" providerId="ADAL" clId="{B8C057CA-6229-4DB6-84E5-102F7DCC8F98}" dt="2025-03-28T18:07:08.581" v="173"/>
        <pc:sldMkLst>
          <pc:docMk/>
          <pc:sldMk cId="3535252522" sldId="1441"/>
        </pc:sldMkLst>
      </pc:sldChg>
      <pc:sldChg chg="mod modShow">
        <pc:chgData name="Peter Lindes" userId="34c0e04a-64dd-4e11-8676-54dd676827e3" providerId="ADAL" clId="{B8C057CA-6229-4DB6-84E5-102F7DCC8F98}" dt="2025-03-28T18:03:24.501" v="37" actId="729"/>
        <pc:sldMkLst>
          <pc:docMk/>
          <pc:sldMk cId="2096355873" sldId="1450"/>
        </pc:sldMkLst>
      </pc:sldChg>
      <pc:sldChg chg="mod modShow">
        <pc:chgData name="Peter Lindes" userId="34c0e04a-64dd-4e11-8676-54dd676827e3" providerId="ADAL" clId="{B8C057CA-6229-4DB6-84E5-102F7DCC8F98}" dt="2025-03-28T18:03:31.190" v="38" actId="729"/>
        <pc:sldMkLst>
          <pc:docMk/>
          <pc:sldMk cId="4174531572" sldId="1451"/>
        </pc:sldMkLst>
      </pc:sldChg>
      <pc:sldChg chg="modSp new mod">
        <pc:chgData name="Peter Lindes" userId="34c0e04a-64dd-4e11-8676-54dd676827e3" providerId="ADAL" clId="{B8C057CA-6229-4DB6-84E5-102F7DCC8F98}" dt="2025-03-28T18:06:26.172" v="145" actId="20577"/>
        <pc:sldMkLst>
          <pc:docMk/>
          <pc:sldMk cId="505178632" sldId="1452"/>
        </pc:sldMkLst>
      </pc:sldChg>
      <pc:sldChg chg="modSp new mod">
        <pc:chgData name="Peter Lindes" userId="34c0e04a-64dd-4e11-8676-54dd676827e3" providerId="ADAL" clId="{B8C057CA-6229-4DB6-84E5-102F7DCC8F98}" dt="2025-03-28T18:07:01.243" v="171" actId="20577"/>
        <pc:sldMkLst>
          <pc:docMk/>
          <pc:sldMk cId="3751631814" sldId="1453"/>
        </pc:sldMkLst>
      </pc:sldChg>
    </pc:docChg>
  </pc:docChgLst>
  <pc:docChgLst>
    <pc:chgData name="Peter Lindes" userId="34c0e04a-64dd-4e11-8676-54dd676827e3" providerId="ADAL" clId="{5783BE42-9C42-49AD-B625-C082F9A2E8B9}"/>
    <pc:docChg chg="undo custSel addSld delSld modSld sldOrd">
      <pc:chgData name="Peter Lindes" userId="34c0e04a-64dd-4e11-8676-54dd676827e3" providerId="ADAL" clId="{5783BE42-9C42-49AD-B625-C082F9A2E8B9}" dt="2025-03-06T19:45:18.278" v="1629" actId="729"/>
      <pc:docMkLst>
        <pc:docMk/>
      </pc:docMkLst>
      <pc:sldChg chg="modSp mod">
        <pc:chgData name="Peter Lindes" userId="34c0e04a-64dd-4e11-8676-54dd676827e3" providerId="ADAL" clId="{5783BE42-9C42-49AD-B625-C082F9A2E8B9}" dt="2025-03-06T16:14:53.509" v="1521" actId="20577"/>
        <pc:sldMkLst>
          <pc:docMk/>
          <pc:sldMk cId="3288216815" sldId="256"/>
        </pc:sldMkLst>
        <pc:spChg chg="mod">
          <ac:chgData name="Peter Lindes" userId="34c0e04a-64dd-4e11-8676-54dd676827e3" providerId="ADAL" clId="{5783BE42-9C42-49AD-B625-C082F9A2E8B9}" dt="2025-02-27T00:08:52.159" v="1240" actId="20577"/>
          <ac:spMkLst>
            <pc:docMk/>
            <pc:sldMk cId="3288216815" sldId="256"/>
            <ac:spMk id="2" creationId="{177300D3-8C13-3748-A9A7-B688F6C88AFA}"/>
          </ac:spMkLst>
        </pc:spChg>
        <pc:spChg chg="mod">
          <ac:chgData name="Peter Lindes" userId="34c0e04a-64dd-4e11-8676-54dd676827e3" providerId="ADAL" clId="{5783BE42-9C42-49AD-B625-C082F9A2E8B9}" dt="2025-03-06T16:14:53.509" v="1521" actId="20577"/>
          <ac:spMkLst>
            <pc:docMk/>
            <pc:sldMk cId="3288216815" sldId="256"/>
            <ac:spMk id="3" creationId="{3EF43E68-1249-204C-A48B-06B2A334260B}"/>
          </ac:spMkLst>
        </pc:spChg>
      </pc:sldChg>
      <pc:sldChg chg="del">
        <pc:chgData name="Peter Lindes" userId="34c0e04a-64dd-4e11-8676-54dd676827e3" providerId="ADAL" clId="{5783BE42-9C42-49AD-B625-C082F9A2E8B9}" dt="2025-02-26T22:44:30.914" v="0" actId="2696"/>
        <pc:sldMkLst>
          <pc:docMk/>
          <pc:sldMk cId="3773649154" sldId="1433"/>
        </pc:sldMkLst>
      </pc:sldChg>
      <pc:sldChg chg="addSp modSp mod ord modAnim modShow">
        <pc:chgData name="Peter Lindes" userId="34c0e04a-64dd-4e11-8676-54dd676827e3" providerId="ADAL" clId="{5783BE42-9C42-49AD-B625-C082F9A2E8B9}" dt="2025-02-27T00:06:48.286" v="1199"/>
        <pc:sldMkLst>
          <pc:docMk/>
          <pc:sldMk cId="2497331957" sldId="1434"/>
        </pc:sldMkLst>
      </pc:sldChg>
      <pc:sldChg chg="delSp modSp mod delAnim">
        <pc:chgData name="Peter Lindes" userId="34c0e04a-64dd-4e11-8676-54dd676827e3" providerId="ADAL" clId="{5783BE42-9C42-49AD-B625-C082F9A2E8B9}" dt="2025-02-26T23:42:22.311" v="553" actId="113"/>
        <pc:sldMkLst>
          <pc:docMk/>
          <pc:sldMk cId="3802951978" sldId="1435"/>
        </pc:sldMkLst>
        <pc:spChg chg="mod">
          <ac:chgData name="Peter Lindes" userId="34c0e04a-64dd-4e11-8676-54dd676827e3" providerId="ADAL" clId="{5783BE42-9C42-49AD-B625-C082F9A2E8B9}" dt="2025-02-26T22:54:30.311" v="238" actId="20577"/>
          <ac:spMkLst>
            <pc:docMk/>
            <pc:sldMk cId="3802951978" sldId="1435"/>
            <ac:spMk id="2" creationId="{73315F51-D236-D422-FF93-1C67B6213D1D}"/>
          </ac:spMkLst>
        </pc:spChg>
        <pc:spChg chg="mod">
          <ac:chgData name="Peter Lindes" userId="34c0e04a-64dd-4e11-8676-54dd676827e3" providerId="ADAL" clId="{5783BE42-9C42-49AD-B625-C082F9A2E8B9}" dt="2025-02-26T23:42:22.311" v="553" actId="113"/>
          <ac:spMkLst>
            <pc:docMk/>
            <pc:sldMk cId="3802951978" sldId="1435"/>
            <ac:spMk id="7" creationId="{EAB6EF07-AB11-9FBD-68EB-8D3B0852618F}"/>
          </ac:spMkLst>
        </pc:spChg>
      </pc:sldChg>
      <pc:sldChg chg="addSp delSp modSp mod delAnim modAnim">
        <pc:chgData name="Peter Lindes" userId="34c0e04a-64dd-4e11-8676-54dd676827e3" providerId="ADAL" clId="{5783BE42-9C42-49AD-B625-C082F9A2E8B9}" dt="2025-03-06T19:04:47.705" v="1627" actId="20577"/>
        <pc:sldMkLst>
          <pc:docMk/>
          <pc:sldMk cId="1355452063" sldId="1436"/>
        </pc:sldMkLst>
      </pc:sldChg>
      <pc:sldChg chg="addSp delSp modSp mod delAnim modAnim modShow">
        <pc:chgData name="Peter Lindes" userId="34c0e04a-64dd-4e11-8676-54dd676827e3" providerId="ADAL" clId="{5783BE42-9C42-49AD-B625-C082F9A2E8B9}" dt="2025-02-27T00:20:57.982" v="1437"/>
        <pc:sldMkLst>
          <pc:docMk/>
          <pc:sldMk cId="4150292393" sldId="1437"/>
        </pc:sldMkLst>
      </pc:sldChg>
      <pc:sldChg chg="addSp delSp modSp mod delAnim modAnim">
        <pc:chgData name="Peter Lindes" userId="34c0e04a-64dd-4e11-8676-54dd676827e3" providerId="ADAL" clId="{5783BE42-9C42-49AD-B625-C082F9A2E8B9}" dt="2025-02-26T23:55:48.681" v="1094" actId="1035"/>
        <pc:sldMkLst>
          <pc:docMk/>
          <pc:sldMk cId="366391526" sldId="1438"/>
        </pc:sldMkLst>
      </pc:sldChg>
      <pc:sldChg chg="modSp">
        <pc:chgData name="Peter Lindes" userId="34c0e04a-64dd-4e11-8676-54dd676827e3" providerId="ADAL" clId="{5783BE42-9C42-49AD-B625-C082F9A2E8B9}" dt="2025-03-06T16:42:21.758" v="1565" actId="20578"/>
        <pc:sldMkLst>
          <pc:docMk/>
          <pc:sldMk cId="1045084879" sldId="1439"/>
        </pc:sldMkLst>
      </pc:sldChg>
      <pc:sldChg chg="addSp delSp modSp new mod delAnim modAnim">
        <pc:chgData name="Peter Lindes" userId="34c0e04a-64dd-4e11-8676-54dd676827e3" providerId="ADAL" clId="{5783BE42-9C42-49AD-B625-C082F9A2E8B9}" dt="2025-02-26T23:20:51.875" v="466" actId="207"/>
        <pc:sldMkLst>
          <pc:docMk/>
          <pc:sldMk cId="3535252522" sldId="1441"/>
        </pc:sldMkLst>
        <pc:spChg chg="mod">
          <ac:chgData name="Peter Lindes" userId="34c0e04a-64dd-4e11-8676-54dd676827e3" providerId="ADAL" clId="{5783BE42-9C42-49AD-B625-C082F9A2E8B9}" dt="2025-02-26T22:45:41.646" v="48" actId="20577"/>
          <ac:spMkLst>
            <pc:docMk/>
            <pc:sldMk cId="3535252522" sldId="1441"/>
            <ac:spMk id="2" creationId="{F23F9CE5-B1E2-D1BB-EB81-8F16EFBA3F88}"/>
          </ac:spMkLst>
        </pc:spChg>
        <pc:spChg chg="add mod topLvl">
          <ac:chgData name="Peter Lindes" userId="34c0e04a-64dd-4e11-8676-54dd676827e3" providerId="ADAL" clId="{5783BE42-9C42-49AD-B625-C082F9A2E8B9}" dt="2025-02-26T22:58:58.771" v="287" actId="1035"/>
          <ac:spMkLst>
            <pc:docMk/>
            <pc:sldMk cId="3535252522" sldId="1441"/>
            <ac:spMk id="4" creationId="{18216CEA-CD78-5E6B-68F2-A67ACC865CA5}"/>
          </ac:spMkLst>
        </pc:spChg>
        <pc:spChg chg="add mod">
          <ac:chgData name="Peter Lindes" userId="34c0e04a-64dd-4e11-8676-54dd676827e3" providerId="ADAL" clId="{5783BE42-9C42-49AD-B625-C082F9A2E8B9}" dt="2025-02-26T23:20:51.875" v="466" actId="207"/>
          <ac:spMkLst>
            <pc:docMk/>
            <pc:sldMk cId="3535252522" sldId="1441"/>
            <ac:spMk id="10" creationId="{5A7098FC-E39D-F54B-6A95-65A43DC18AD8}"/>
          </ac:spMkLst>
        </pc:spChg>
        <pc:spChg chg="add mod">
          <ac:chgData name="Peter Lindes" userId="34c0e04a-64dd-4e11-8676-54dd676827e3" providerId="ADAL" clId="{5783BE42-9C42-49AD-B625-C082F9A2E8B9}" dt="2025-02-26T22:58:58.771" v="287" actId="1035"/>
          <ac:spMkLst>
            <pc:docMk/>
            <pc:sldMk cId="3535252522" sldId="1441"/>
            <ac:spMk id="12" creationId="{C083350A-F7D1-4934-268A-58BF9EC963F7}"/>
          </ac:spMkLst>
        </pc:spChg>
        <pc:spChg chg="add mod">
          <ac:chgData name="Peter Lindes" userId="34c0e04a-64dd-4e11-8676-54dd676827e3" providerId="ADAL" clId="{5783BE42-9C42-49AD-B625-C082F9A2E8B9}" dt="2025-02-26T23:01:25.016" v="443" actId="20577"/>
          <ac:spMkLst>
            <pc:docMk/>
            <pc:sldMk cId="3535252522" sldId="1441"/>
            <ac:spMk id="13" creationId="{4298CD7C-5257-5779-A2DF-0CA29D741CDF}"/>
          </ac:spMkLst>
        </pc:spChg>
      </pc:sldChg>
      <pc:sldChg chg="addSp modSp add mod modAnim">
        <pc:chgData name="Peter Lindes" userId="34c0e04a-64dd-4e11-8676-54dd676827e3" providerId="ADAL" clId="{5783BE42-9C42-49AD-B625-C082F9A2E8B9}" dt="2025-02-27T00:27:40.258" v="1518"/>
        <pc:sldMkLst>
          <pc:docMk/>
          <pc:sldMk cId="1313844520" sldId="1442"/>
        </pc:sldMkLst>
      </pc:sldChg>
      <pc:sldChg chg="add del">
        <pc:chgData name="Peter Lindes" userId="34c0e04a-64dd-4e11-8676-54dd676827e3" providerId="ADAL" clId="{5783BE42-9C42-49AD-B625-C082F9A2E8B9}" dt="2025-02-26T23:35:44.491" v="506" actId="2890"/>
        <pc:sldMkLst>
          <pc:docMk/>
          <pc:sldMk cId="3720160706" sldId="1442"/>
        </pc:sldMkLst>
      </pc:sldChg>
      <pc:sldChg chg="addSp modSp new mod ord modAnim">
        <pc:chgData name="Peter Lindes" userId="34c0e04a-64dd-4e11-8676-54dd676827e3" providerId="ADAL" clId="{5783BE42-9C42-49AD-B625-C082F9A2E8B9}" dt="2025-03-06T16:33:48.180" v="1564" actId="20577"/>
        <pc:sldMkLst>
          <pc:docMk/>
          <pc:sldMk cId="1982639631" sldId="1443"/>
        </pc:sldMkLst>
        <pc:spChg chg="mod">
          <ac:chgData name="Peter Lindes" userId="34c0e04a-64dd-4e11-8676-54dd676827e3" providerId="ADAL" clId="{5783BE42-9C42-49AD-B625-C082F9A2E8B9}" dt="2025-02-27T00:01:40.708" v="1182" actId="1076"/>
          <ac:spMkLst>
            <pc:docMk/>
            <pc:sldMk cId="1982639631" sldId="1443"/>
            <ac:spMk id="2" creationId="{FD18A1E8-8599-F3C7-3E72-63E8E97C5A6E}"/>
          </ac:spMkLst>
        </pc:spChg>
        <pc:spChg chg="add mod">
          <ac:chgData name="Peter Lindes" userId="34c0e04a-64dd-4e11-8676-54dd676827e3" providerId="ADAL" clId="{5783BE42-9C42-49AD-B625-C082F9A2E8B9}" dt="2025-02-27T00:04:40.666" v="1196" actId="1582"/>
          <ac:spMkLst>
            <pc:docMk/>
            <pc:sldMk cId="1982639631" sldId="1443"/>
            <ac:spMk id="4" creationId="{475DA315-D95B-AD65-6650-3811636F8D8B}"/>
          </ac:spMkLst>
        </pc:spChg>
      </pc:sldChg>
      <pc:sldChg chg="addSp modSp new mod ord modShow">
        <pc:chgData name="Peter Lindes" userId="34c0e04a-64dd-4e11-8676-54dd676827e3" providerId="ADAL" clId="{5783BE42-9C42-49AD-B625-C082F9A2E8B9}" dt="2025-02-27T00:07:02.457" v="1202"/>
        <pc:sldMkLst>
          <pc:docMk/>
          <pc:sldMk cId="3760043095" sldId="1444"/>
        </pc:sldMkLst>
      </pc:sldChg>
      <pc:sldChg chg="mod ord modShow">
        <pc:chgData name="Peter Lindes" userId="34c0e04a-64dd-4e11-8676-54dd676827e3" providerId="ADAL" clId="{5783BE42-9C42-49AD-B625-C082F9A2E8B9}" dt="2025-03-06T16:23:32.128" v="1524"/>
        <pc:sldMkLst>
          <pc:docMk/>
          <pc:sldMk cId="1022533910" sldId="1445"/>
        </pc:sldMkLst>
      </pc:sldChg>
      <pc:sldChg chg="add del">
        <pc:chgData name="Peter Lindes" userId="34c0e04a-64dd-4e11-8676-54dd676827e3" providerId="ADAL" clId="{5783BE42-9C42-49AD-B625-C082F9A2E8B9}" dt="2025-02-27T00:24:35.812" v="1462" actId="2696"/>
        <pc:sldMkLst>
          <pc:docMk/>
          <pc:sldMk cId="3663589773" sldId="1445"/>
        </pc:sldMkLst>
      </pc:sldChg>
      <pc:sldChg chg="addSp modSp new del mod modAnim modShow">
        <pc:chgData name="Peter Lindes" userId="34c0e04a-64dd-4e11-8676-54dd676827e3" providerId="ADAL" clId="{5783BE42-9C42-49AD-B625-C082F9A2E8B9}" dt="2025-03-06T17:50:08.057" v="1570" actId="2696"/>
        <pc:sldMkLst>
          <pc:docMk/>
          <pc:sldMk cId="1404620079" sldId="1446"/>
        </pc:sldMkLst>
      </pc:sldChg>
      <pc:sldChg chg="modSp mod modShow">
        <pc:chgData name="Peter Lindes" userId="34c0e04a-64dd-4e11-8676-54dd676827e3" providerId="ADAL" clId="{5783BE42-9C42-49AD-B625-C082F9A2E8B9}" dt="2025-03-06T19:45:18.278" v="1629" actId="729"/>
        <pc:sldMkLst>
          <pc:docMk/>
          <pc:sldMk cId="2768396931" sldId="1446"/>
        </pc:sldMkLst>
      </pc:sldChg>
    </pc:docChg>
  </pc:docChgLst>
  <pc:docChgLst>
    <pc:chgData name="Peter Lindes" userId="34c0e04a-64dd-4e11-8676-54dd676827e3" providerId="ADAL" clId="{456088F8-428D-4389-A40C-1AC1B728705D}"/>
    <pc:docChg chg="custSel delSld modSld">
      <pc:chgData name="Peter Lindes" userId="34c0e04a-64dd-4e11-8676-54dd676827e3" providerId="ADAL" clId="{456088F8-428D-4389-A40C-1AC1B728705D}" dt="2025-05-22T14:16:35.954" v="20"/>
      <pc:docMkLst>
        <pc:docMk/>
      </pc:docMkLst>
      <pc:sldChg chg="addSp delSp modSp mod delAnim modAnim">
        <pc:chgData name="Peter Lindes" userId="34c0e04a-64dd-4e11-8676-54dd676827e3" providerId="ADAL" clId="{456088F8-428D-4389-A40C-1AC1B728705D}" dt="2025-05-22T14:13:43.325" v="16"/>
        <pc:sldMkLst>
          <pc:docMk/>
          <pc:sldMk cId="3288216815" sldId="256"/>
        </pc:sldMkLst>
        <pc:picChg chg="del">
          <ac:chgData name="Peter Lindes" userId="34c0e04a-64dd-4e11-8676-54dd676827e3" providerId="ADAL" clId="{456088F8-428D-4389-A40C-1AC1B728705D}" dt="2025-05-22T14:12:38.099" v="6" actId="478"/>
          <ac:picMkLst>
            <pc:docMk/>
            <pc:sldMk cId="3288216815" sldId="256"/>
            <ac:picMk id="6" creationId="{A40F7E5D-8777-3D57-0EC9-02F16AAAC1AD}"/>
          </ac:picMkLst>
        </pc:picChg>
        <pc:picChg chg="add mod">
          <ac:chgData name="Peter Lindes" userId="34c0e04a-64dd-4e11-8676-54dd676827e3" providerId="ADAL" clId="{456088F8-428D-4389-A40C-1AC1B728705D}" dt="2025-05-22T14:12:54.465" v="13" actId="14100"/>
          <ac:picMkLst>
            <pc:docMk/>
            <pc:sldMk cId="3288216815" sldId="256"/>
            <ac:picMk id="8" creationId="{034ACF02-BBDC-A579-B64D-ED1D5F200C3F}"/>
          </ac:picMkLst>
        </pc:picChg>
      </pc:sldChg>
      <pc:sldChg chg="addSp delSp modSp mod delAnim">
        <pc:chgData name="Peter Lindes" userId="34c0e04a-64dd-4e11-8676-54dd676827e3" providerId="ADAL" clId="{456088F8-428D-4389-A40C-1AC1B728705D}" dt="2025-05-22T14:12:18.317" v="5" actId="1076"/>
        <pc:sldMkLst>
          <pc:docMk/>
          <pc:sldMk cId="252902258" sldId="1368"/>
        </pc:sldMkLst>
        <pc:picChg chg="del">
          <ac:chgData name="Peter Lindes" userId="34c0e04a-64dd-4e11-8676-54dd676827e3" providerId="ADAL" clId="{456088F8-428D-4389-A40C-1AC1B728705D}" dt="2025-05-22T14:12:02.808" v="1" actId="478"/>
          <ac:picMkLst>
            <pc:docMk/>
            <pc:sldMk cId="252902258" sldId="1368"/>
            <ac:picMk id="2" creationId="{CD6B5188-2FED-BE73-07B3-D471E6699925}"/>
          </ac:picMkLst>
        </pc:picChg>
        <pc:picChg chg="add mod">
          <ac:chgData name="Peter Lindes" userId="34c0e04a-64dd-4e11-8676-54dd676827e3" providerId="ADAL" clId="{456088F8-428D-4389-A40C-1AC1B728705D}" dt="2025-05-22T14:12:18.317" v="5" actId="1076"/>
          <ac:picMkLst>
            <pc:docMk/>
            <pc:sldMk cId="252902258" sldId="1368"/>
            <ac:picMk id="8" creationId="{84311A6E-CF4F-2519-D9EB-6C072FC749E8}"/>
          </ac:picMkLst>
        </pc:picChg>
      </pc:sldChg>
      <pc:sldChg chg="addSp delSp modSp mod modAnim">
        <pc:chgData name="Peter Lindes" userId="34c0e04a-64dd-4e11-8676-54dd676827e3" providerId="ADAL" clId="{456088F8-428D-4389-A40C-1AC1B728705D}" dt="2025-05-22T14:16:35.954" v="20"/>
        <pc:sldMkLst>
          <pc:docMk/>
          <pc:sldMk cId="3535252522" sldId="1441"/>
        </pc:sldMkLst>
        <pc:picChg chg="add mod">
          <ac:chgData name="Peter Lindes" userId="34c0e04a-64dd-4e11-8676-54dd676827e3" providerId="ADAL" clId="{456088F8-428D-4389-A40C-1AC1B728705D}" dt="2025-05-22T14:16:33.108" v="19" actId="1076"/>
          <ac:picMkLst>
            <pc:docMk/>
            <pc:sldMk cId="3535252522" sldId="1441"/>
            <ac:picMk id="3" creationId="{2DAD734E-D296-2402-2CDA-7567B6D50176}"/>
          </ac:picMkLst>
        </pc:picChg>
        <pc:picChg chg="del">
          <ac:chgData name="Peter Lindes" userId="34c0e04a-64dd-4e11-8676-54dd676827e3" providerId="ADAL" clId="{456088F8-428D-4389-A40C-1AC1B728705D}" dt="2025-05-22T14:16:22.815" v="17" actId="478"/>
          <ac:picMkLst>
            <pc:docMk/>
            <pc:sldMk cId="3535252522" sldId="1441"/>
            <ac:picMk id="5" creationId="{47A3C27D-70C4-C4D9-1E05-71B9CBA630DF}"/>
          </ac:picMkLst>
        </pc:picChg>
      </pc:sldChg>
      <pc:sldChg chg="del">
        <pc:chgData name="Peter Lindes" userId="34c0e04a-64dd-4e11-8676-54dd676827e3" providerId="ADAL" clId="{456088F8-428D-4389-A40C-1AC1B728705D}" dt="2025-05-22T14:03:36.859" v="0" actId="47"/>
        <pc:sldMkLst>
          <pc:docMk/>
          <pc:sldMk cId="595964964" sldId="1457"/>
        </pc:sldMkLst>
      </pc:sldChg>
      <pc:sldChg chg="del">
        <pc:chgData name="Peter Lindes" userId="34c0e04a-64dd-4e11-8676-54dd676827e3" providerId="ADAL" clId="{456088F8-428D-4389-A40C-1AC1B728705D}" dt="2025-05-22T14:03:36.859" v="0" actId="47"/>
        <pc:sldMkLst>
          <pc:docMk/>
          <pc:sldMk cId="4029064465" sldId="1469"/>
        </pc:sldMkLst>
      </pc:sldChg>
      <pc:sldChg chg="del">
        <pc:chgData name="Peter Lindes" userId="34c0e04a-64dd-4e11-8676-54dd676827e3" providerId="ADAL" clId="{456088F8-428D-4389-A40C-1AC1B728705D}" dt="2025-05-22T14:03:36.859" v="0" actId="47"/>
        <pc:sldMkLst>
          <pc:docMk/>
          <pc:sldMk cId="32276624" sldId="1483"/>
        </pc:sldMkLst>
      </pc:sldChg>
      <pc:sldChg chg="del">
        <pc:chgData name="Peter Lindes" userId="34c0e04a-64dd-4e11-8676-54dd676827e3" providerId="ADAL" clId="{456088F8-428D-4389-A40C-1AC1B728705D}" dt="2025-05-22T14:03:36.859" v="0" actId="47"/>
        <pc:sldMkLst>
          <pc:docMk/>
          <pc:sldMk cId="2651227892" sldId="1492"/>
        </pc:sldMkLst>
      </pc:sldChg>
      <pc:sldChg chg="del">
        <pc:chgData name="Peter Lindes" userId="34c0e04a-64dd-4e11-8676-54dd676827e3" providerId="ADAL" clId="{456088F8-428D-4389-A40C-1AC1B728705D}" dt="2025-05-22T14:03:36.859" v="0" actId="47"/>
        <pc:sldMkLst>
          <pc:docMk/>
          <pc:sldMk cId="2744441264" sldId="1514"/>
        </pc:sldMkLst>
      </pc:sldChg>
    </pc:docChg>
  </pc:docChgLst>
  <pc:docChgLst>
    <pc:chgData name="Peter Lindes" userId="34c0e04a-64dd-4e11-8676-54dd676827e3" providerId="ADAL" clId="{4FB2F269-A672-4773-B75C-4AB4DEA7FBF5}"/>
    <pc:docChg chg="undo custSel addSld delSld modSld sldOrd">
      <pc:chgData name="Peter Lindes" userId="34c0e04a-64dd-4e11-8676-54dd676827e3" providerId="ADAL" clId="{4FB2F269-A672-4773-B75C-4AB4DEA7FBF5}" dt="2025-03-26T12:42:57.938" v="1496" actId="20577"/>
      <pc:docMkLst>
        <pc:docMk/>
      </pc:docMkLst>
      <pc:sldChg chg="addSp modSp mod modAnim">
        <pc:chgData name="Peter Lindes" userId="34c0e04a-64dd-4e11-8676-54dd676827e3" providerId="ADAL" clId="{4FB2F269-A672-4773-B75C-4AB4DEA7FBF5}" dt="2025-03-26T12:40:34.423" v="1472" actId="20577"/>
        <pc:sldMkLst>
          <pc:docMk/>
          <pc:sldMk cId="3288216815" sldId="256"/>
        </pc:sldMkLst>
        <pc:spChg chg="mod">
          <ac:chgData name="Peter Lindes" userId="34c0e04a-64dd-4e11-8676-54dd676827e3" providerId="ADAL" clId="{4FB2F269-A672-4773-B75C-4AB4DEA7FBF5}" dt="2025-03-21T15:35:50.972" v="1307" actId="1038"/>
          <ac:spMkLst>
            <pc:docMk/>
            <pc:sldMk cId="3288216815" sldId="256"/>
            <ac:spMk id="2" creationId="{177300D3-8C13-3748-A9A7-B688F6C88AFA}"/>
          </ac:spMkLst>
        </pc:spChg>
        <pc:spChg chg="mod">
          <ac:chgData name="Peter Lindes" userId="34c0e04a-64dd-4e11-8676-54dd676827e3" providerId="ADAL" clId="{4FB2F269-A672-4773-B75C-4AB4DEA7FBF5}" dt="2025-03-26T12:40:34.423" v="1472" actId="20577"/>
          <ac:spMkLst>
            <pc:docMk/>
            <pc:sldMk cId="3288216815" sldId="256"/>
            <ac:spMk id="3" creationId="{3EF43E68-1249-204C-A48B-06B2A334260B}"/>
          </ac:spMkLst>
        </pc:spChg>
      </pc:sldChg>
      <pc:sldChg chg="del">
        <pc:chgData name="Peter Lindes" userId="34c0e04a-64dd-4e11-8676-54dd676827e3" providerId="ADAL" clId="{4FB2F269-A672-4773-B75C-4AB4DEA7FBF5}" dt="2025-03-21T17:23:09.119" v="1396" actId="2696"/>
        <pc:sldMkLst>
          <pc:docMk/>
          <pc:sldMk cId="3606106876" sldId="1432"/>
        </pc:sldMkLst>
      </pc:sldChg>
      <pc:sldChg chg="del">
        <pc:chgData name="Peter Lindes" userId="34c0e04a-64dd-4e11-8676-54dd676827e3" providerId="ADAL" clId="{4FB2F269-A672-4773-B75C-4AB4DEA7FBF5}" dt="2025-03-19T15:37:46.789" v="1154" actId="47"/>
        <pc:sldMkLst>
          <pc:docMk/>
          <pc:sldMk cId="2497331957" sldId="1434"/>
        </pc:sldMkLst>
      </pc:sldChg>
      <pc:sldChg chg="modSp mod modAnim">
        <pc:chgData name="Peter Lindes" userId="34c0e04a-64dd-4e11-8676-54dd676827e3" providerId="ADAL" clId="{4FB2F269-A672-4773-B75C-4AB4DEA7FBF5}" dt="2025-03-25T14:37:55.914" v="1446" actId="1076"/>
        <pc:sldMkLst>
          <pc:docMk/>
          <pc:sldMk cId="3802951978" sldId="1435"/>
        </pc:sldMkLst>
        <pc:spChg chg="mod">
          <ac:chgData name="Peter Lindes" userId="34c0e04a-64dd-4e11-8676-54dd676827e3" providerId="ADAL" clId="{4FB2F269-A672-4773-B75C-4AB4DEA7FBF5}" dt="2025-03-25T14:37:37.180" v="1422" actId="1036"/>
          <ac:spMkLst>
            <pc:docMk/>
            <pc:sldMk cId="3802951978" sldId="1435"/>
            <ac:spMk id="4" creationId="{AEED0E52-5D4C-201E-E7CB-80C39B834C5B}"/>
          </ac:spMkLst>
        </pc:spChg>
        <pc:spChg chg="mod">
          <ac:chgData name="Peter Lindes" userId="34c0e04a-64dd-4e11-8676-54dd676827e3" providerId="ADAL" clId="{4FB2F269-A672-4773-B75C-4AB4DEA7FBF5}" dt="2025-03-25T14:37:55.914" v="1446" actId="1076"/>
          <ac:spMkLst>
            <pc:docMk/>
            <pc:sldMk cId="3802951978" sldId="1435"/>
            <ac:spMk id="6" creationId="{5A43F98A-678C-E2CD-656D-FA874C6B8961}"/>
          </ac:spMkLst>
        </pc:spChg>
        <pc:spChg chg="mod">
          <ac:chgData name="Peter Lindes" userId="34c0e04a-64dd-4e11-8676-54dd676827e3" providerId="ADAL" clId="{4FB2F269-A672-4773-B75C-4AB4DEA7FBF5}" dt="2025-03-19T15:38:38.616" v="1175" actId="1037"/>
          <ac:spMkLst>
            <pc:docMk/>
            <pc:sldMk cId="3802951978" sldId="1435"/>
            <ac:spMk id="7" creationId="{EAB6EF07-AB11-9FBD-68EB-8D3B0852618F}"/>
          </ac:spMkLst>
        </pc:spChg>
      </pc:sldChg>
      <pc:sldChg chg="modSp del mod ord modShow">
        <pc:chgData name="Peter Lindes" userId="34c0e04a-64dd-4e11-8676-54dd676827e3" providerId="ADAL" clId="{4FB2F269-A672-4773-B75C-4AB4DEA7FBF5}" dt="2025-03-19T15:37:46.789" v="1154" actId="47"/>
        <pc:sldMkLst>
          <pc:docMk/>
          <pc:sldMk cId="1355452063" sldId="1436"/>
        </pc:sldMkLst>
      </pc:sldChg>
      <pc:sldChg chg="del">
        <pc:chgData name="Peter Lindes" userId="34c0e04a-64dd-4e11-8676-54dd676827e3" providerId="ADAL" clId="{4FB2F269-A672-4773-B75C-4AB4DEA7FBF5}" dt="2025-03-19T15:37:46.789" v="1154" actId="47"/>
        <pc:sldMkLst>
          <pc:docMk/>
          <pc:sldMk cId="4150292393" sldId="1437"/>
        </pc:sldMkLst>
      </pc:sldChg>
      <pc:sldChg chg="del mod ord modShow">
        <pc:chgData name="Peter Lindes" userId="34c0e04a-64dd-4e11-8676-54dd676827e3" providerId="ADAL" clId="{4FB2F269-A672-4773-B75C-4AB4DEA7FBF5}" dt="2025-03-19T15:37:46.789" v="1154" actId="47"/>
        <pc:sldMkLst>
          <pc:docMk/>
          <pc:sldMk cId="366391526" sldId="1438"/>
        </pc:sldMkLst>
      </pc:sldChg>
      <pc:sldChg chg="del mod ord modShow">
        <pc:chgData name="Peter Lindes" userId="34c0e04a-64dd-4e11-8676-54dd676827e3" providerId="ADAL" clId="{4FB2F269-A672-4773-B75C-4AB4DEA7FBF5}" dt="2025-03-19T15:37:46.789" v="1154" actId="47"/>
        <pc:sldMkLst>
          <pc:docMk/>
          <pc:sldMk cId="1045084879" sldId="1439"/>
        </pc:sldMkLst>
      </pc:sldChg>
      <pc:sldChg chg="del">
        <pc:chgData name="Peter Lindes" userId="34c0e04a-64dd-4e11-8676-54dd676827e3" providerId="ADAL" clId="{4FB2F269-A672-4773-B75C-4AB4DEA7FBF5}" dt="2025-03-19T15:37:46.789" v="1154" actId="47"/>
        <pc:sldMkLst>
          <pc:docMk/>
          <pc:sldMk cId="980160319" sldId="1440"/>
        </pc:sldMkLst>
      </pc:sldChg>
      <pc:sldChg chg="addSp modSp mod modAnim">
        <pc:chgData name="Peter Lindes" userId="34c0e04a-64dd-4e11-8676-54dd676827e3" providerId="ADAL" clId="{4FB2F269-A672-4773-B75C-4AB4DEA7FBF5}" dt="2025-03-25T14:37:03.240" v="1401" actId="1076"/>
        <pc:sldMkLst>
          <pc:docMk/>
          <pc:sldMk cId="3535252522" sldId="1441"/>
        </pc:sldMkLst>
      </pc:sldChg>
      <pc:sldChg chg="del mod ord modShow">
        <pc:chgData name="Peter Lindes" userId="34c0e04a-64dd-4e11-8676-54dd676827e3" providerId="ADAL" clId="{4FB2F269-A672-4773-B75C-4AB4DEA7FBF5}" dt="2025-03-19T15:37:46.789" v="1154" actId="47"/>
        <pc:sldMkLst>
          <pc:docMk/>
          <pc:sldMk cId="1313844520" sldId="1442"/>
        </pc:sldMkLst>
      </pc:sldChg>
      <pc:sldChg chg="addSp delSp modSp mod ord delAnim modAnim modShow">
        <pc:chgData name="Peter Lindes" userId="34c0e04a-64dd-4e11-8676-54dd676827e3" providerId="ADAL" clId="{4FB2F269-A672-4773-B75C-4AB4DEA7FBF5}" dt="2025-03-18T21:39:46.600" v="772"/>
        <pc:sldMkLst>
          <pc:docMk/>
          <pc:sldMk cId="1982639631" sldId="1443"/>
        </pc:sldMkLst>
        <pc:spChg chg="mod">
          <ac:chgData name="Peter Lindes" userId="34c0e04a-64dd-4e11-8676-54dd676827e3" providerId="ADAL" clId="{4FB2F269-A672-4773-B75C-4AB4DEA7FBF5}" dt="2025-03-18T21:36:00.380" v="690" actId="1035"/>
          <ac:spMkLst>
            <pc:docMk/>
            <pc:sldMk cId="1982639631" sldId="1443"/>
            <ac:spMk id="2" creationId="{FD18A1E8-8599-F3C7-3E72-63E8E97C5A6E}"/>
          </ac:spMkLst>
        </pc:spChg>
        <pc:spChg chg="add mod">
          <ac:chgData name="Peter Lindes" userId="34c0e04a-64dd-4e11-8676-54dd676827e3" providerId="ADAL" clId="{4FB2F269-A672-4773-B75C-4AB4DEA7FBF5}" dt="2025-03-18T21:15:22.404" v="504" actId="14100"/>
          <ac:spMkLst>
            <pc:docMk/>
            <pc:sldMk cId="1982639631" sldId="1443"/>
            <ac:spMk id="8" creationId="{9F7C83A9-0BA1-B524-4068-F20CD9D3AC1E}"/>
          </ac:spMkLst>
        </pc:spChg>
        <pc:spChg chg="add mod">
          <ac:chgData name="Peter Lindes" userId="34c0e04a-64dd-4e11-8676-54dd676827e3" providerId="ADAL" clId="{4FB2F269-A672-4773-B75C-4AB4DEA7FBF5}" dt="2025-03-18T21:15:54.365" v="507" actId="14100"/>
          <ac:spMkLst>
            <pc:docMk/>
            <pc:sldMk cId="1982639631" sldId="1443"/>
            <ac:spMk id="9" creationId="{929247C3-FE7A-7065-5D00-383DC0782602}"/>
          </ac:spMkLst>
        </pc:spChg>
        <pc:spChg chg="add mod">
          <ac:chgData name="Peter Lindes" userId="34c0e04a-64dd-4e11-8676-54dd676827e3" providerId="ADAL" clId="{4FB2F269-A672-4773-B75C-4AB4DEA7FBF5}" dt="2025-03-18T21:36:00.380" v="690" actId="1035"/>
          <ac:spMkLst>
            <pc:docMk/>
            <pc:sldMk cId="1982639631" sldId="1443"/>
            <ac:spMk id="10" creationId="{8725EE8C-C683-EBFA-B091-66348070F809}"/>
          </ac:spMkLst>
        </pc:spChg>
        <pc:spChg chg="add mod">
          <ac:chgData name="Peter Lindes" userId="34c0e04a-64dd-4e11-8676-54dd676827e3" providerId="ADAL" clId="{4FB2F269-A672-4773-B75C-4AB4DEA7FBF5}" dt="2025-03-18T21:36:00.380" v="690" actId="1035"/>
          <ac:spMkLst>
            <pc:docMk/>
            <pc:sldMk cId="1982639631" sldId="1443"/>
            <ac:spMk id="11" creationId="{ECB3ACC2-4023-7778-793C-A36D3A245749}"/>
          </ac:spMkLst>
        </pc:spChg>
        <pc:spChg chg="add mod">
          <ac:chgData name="Peter Lindes" userId="34c0e04a-64dd-4e11-8676-54dd676827e3" providerId="ADAL" clId="{4FB2F269-A672-4773-B75C-4AB4DEA7FBF5}" dt="2025-03-18T21:36:00.380" v="690" actId="1035"/>
          <ac:spMkLst>
            <pc:docMk/>
            <pc:sldMk cId="1982639631" sldId="1443"/>
            <ac:spMk id="12" creationId="{3E965B10-CFBC-E0D0-D7E9-AC6D1301DA7D}"/>
          </ac:spMkLst>
        </pc:spChg>
        <pc:spChg chg="add mod">
          <ac:chgData name="Peter Lindes" userId="34c0e04a-64dd-4e11-8676-54dd676827e3" providerId="ADAL" clId="{4FB2F269-A672-4773-B75C-4AB4DEA7FBF5}" dt="2025-03-18T21:36:27.047" v="702" actId="1035"/>
          <ac:spMkLst>
            <pc:docMk/>
            <pc:sldMk cId="1982639631" sldId="1443"/>
            <ac:spMk id="14" creationId="{D2FDEDF0-19DC-1D8C-86F6-85D5EF8048D6}"/>
          </ac:spMkLst>
        </pc:spChg>
        <pc:spChg chg="add mod">
          <ac:chgData name="Peter Lindes" userId="34c0e04a-64dd-4e11-8676-54dd676827e3" providerId="ADAL" clId="{4FB2F269-A672-4773-B75C-4AB4DEA7FBF5}" dt="2025-03-18T21:20:22.069" v="640" actId="14100"/>
          <ac:spMkLst>
            <pc:docMk/>
            <pc:sldMk cId="1982639631" sldId="1443"/>
            <ac:spMk id="15" creationId="{5C9256CA-1C4B-DF9C-6E87-66CE635235D1}"/>
          </ac:spMkLst>
        </pc:spChg>
        <pc:spChg chg="add mod">
          <ac:chgData name="Peter Lindes" userId="34c0e04a-64dd-4e11-8676-54dd676827e3" providerId="ADAL" clId="{4FB2F269-A672-4773-B75C-4AB4DEA7FBF5}" dt="2025-03-18T21:37:03.074" v="761" actId="20577"/>
          <ac:spMkLst>
            <pc:docMk/>
            <pc:sldMk cId="1982639631" sldId="1443"/>
            <ac:spMk id="16" creationId="{CD864C30-7A28-A887-E3D8-5FB62C6AD580}"/>
          </ac:spMkLst>
        </pc:spChg>
      </pc:sldChg>
      <pc:sldChg chg="del">
        <pc:chgData name="Peter Lindes" userId="34c0e04a-64dd-4e11-8676-54dd676827e3" providerId="ADAL" clId="{4FB2F269-A672-4773-B75C-4AB4DEA7FBF5}" dt="2025-03-19T15:37:46.789" v="1154" actId="47"/>
        <pc:sldMkLst>
          <pc:docMk/>
          <pc:sldMk cId="3760043095" sldId="1444"/>
        </pc:sldMkLst>
      </pc:sldChg>
      <pc:sldChg chg="del">
        <pc:chgData name="Peter Lindes" userId="34c0e04a-64dd-4e11-8676-54dd676827e3" providerId="ADAL" clId="{4FB2F269-A672-4773-B75C-4AB4DEA7FBF5}" dt="2025-03-19T15:37:46.789" v="1154" actId="47"/>
        <pc:sldMkLst>
          <pc:docMk/>
          <pc:sldMk cId="1022533910" sldId="1445"/>
        </pc:sldMkLst>
      </pc:sldChg>
      <pc:sldChg chg="del">
        <pc:chgData name="Peter Lindes" userId="34c0e04a-64dd-4e11-8676-54dd676827e3" providerId="ADAL" clId="{4FB2F269-A672-4773-B75C-4AB4DEA7FBF5}" dt="2025-03-19T15:37:46.789" v="1154" actId="47"/>
        <pc:sldMkLst>
          <pc:docMk/>
          <pc:sldMk cId="2768396931" sldId="1446"/>
        </pc:sldMkLst>
      </pc:sldChg>
      <pc:sldChg chg="addSp delSp modSp add del mod ord delAnim modAnim modShow">
        <pc:chgData name="Peter Lindes" userId="34c0e04a-64dd-4e11-8676-54dd676827e3" providerId="ADAL" clId="{4FB2F269-A672-4773-B75C-4AB4DEA7FBF5}" dt="2025-03-19T15:37:46.789" v="1154" actId="47"/>
        <pc:sldMkLst>
          <pc:docMk/>
          <pc:sldMk cId="1287203732" sldId="1447"/>
        </pc:sldMkLst>
      </pc:sldChg>
      <pc:sldChg chg="delSp modSp add mod modAnim">
        <pc:chgData name="Peter Lindes" userId="34c0e04a-64dd-4e11-8676-54dd676827e3" providerId="ADAL" clId="{4FB2F269-A672-4773-B75C-4AB4DEA7FBF5}" dt="2025-03-18T21:26:18.969" v="661" actId="14100"/>
        <pc:sldMkLst>
          <pc:docMk/>
          <pc:sldMk cId="218257021" sldId="1448"/>
        </pc:sldMkLst>
      </pc:sldChg>
      <pc:sldChg chg="add del mod ord modShow">
        <pc:chgData name="Peter Lindes" userId="34c0e04a-64dd-4e11-8676-54dd676827e3" providerId="ADAL" clId="{4FB2F269-A672-4773-B75C-4AB4DEA7FBF5}" dt="2025-03-19T15:37:46.789" v="1154" actId="47"/>
        <pc:sldMkLst>
          <pc:docMk/>
          <pc:sldMk cId="3357594102" sldId="1449"/>
        </pc:sldMkLst>
      </pc:sldChg>
      <pc:sldChg chg="addSp modSp add mod modAnim">
        <pc:chgData name="Peter Lindes" userId="34c0e04a-64dd-4e11-8676-54dd676827e3" providerId="ADAL" clId="{4FB2F269-A672-4773-B75C-4AB4DEA7FBF5}" dt="2025-03-26T12:42:57.938" v="1496" actId="20577"/>
        <pc:sldMkLst>
          <pc:docMk/>
          <pc:sldMk cId="2096355873" sldId="1450"/>
        </pc:sldMkLst>
      </pc:sldChg>
      <pc:sldChg chg="addSp modSp new del mod modAnim modShow">
        <pc:chgData name="Peter Lindes" userId="34c0e04a-64dd-4e11-8676-54dd676827e3" providerId="ADAL" clId="{4FB2F269-A672-4773-B75C-4AB4DEA7FBF5}" dt="2025-03-20T16:10:26.177" v="1191" actId="2696"/>
        <pc:sldMkLst>
          <pc:docMk/>
          <pc:sldMk cId="3098184280" sldId="1451"/>
        </pc:sldMkLst>
      </pc:sldChg>
      <pc:sldChg chg="delSp add mod ord modAnim">
        <pc:chgData name="Peter Lindes" userId="34c0e04a-64dd-4e11-8676-54dd676827e3" providerId="ADAL" clId="{4FB2F269-A672-4773-B75C-4AB4DEA7FBF5}" dt="2025-03-21T17:23:49.060" v="1398" actId="478"/>
        <pc:sldMkLst>
          <pc:docMk/>
          <pc:sldMk cId="4174531572" sldId="1451"/>
        </pc:sldMkLst>
      </pc:sldChg>
    </pc:docChg>
  </pc:docChgLst>
  <pc:docChgLst>
    <pc:chgData name="Peter Lindes" userId="34c0e04a-64dd-4e11-8676-54dd676827e3" providerId="ADAL" clId="{4E53A34D-D10F-43A4-8F44-4BBE107D5ABA}"/>
    <pc:docChg chg="undo custSel addSld delSld modSld sldOrd modMainMaster">
      <pc:chgData name="Peter Lindes" userId="34c0e04a-64dd-4e11-8676-54dd676827e3" providerId="ADAL" clId="{4E53A34D-D10F-43A4-8F44-4BBE107D5ABA}" dt="2025-05-02T18:39:12.997" v="9107" actId="20577"/>
      <pc:docMkLst>
        <pc:docMk/>
      </pc:docMkLst>
      <pc:sldChg chg="addSp modSp mod modAnim modNotes modNotesTx">
        <pc:chgData name="Peter Lindes" userId="34c0e04a-64dd-4e11-8676-54dd676827e3" providerId="ADAL" clId="{4E53A34D-D10F-43A4-8F44-4BBE107D5ABA}" dt="2025-05-02T18:39:12.997" v="9107" actId="20577"/>
        <pc:sldMkLst>
          <pc:docMk/>
          <pc:sldMk cId="3288216815" sldId="256"/>
        </pc:sldMkLst>
        <pc:spChg chg="mod">
          <ac:chgData name="Peter Lindes" userId="34c0e04a-64dd-4e11-8676-54dd676827e3" providerId="ADAL" clId="{4E53A34D-D10F-43A4-8F44-4BBE107D5ABA}" dt="2025-05-02T16:19:01.710" v="8068" actId="14100"/>
          <ac:spMkLst>
            <pc:docMk/>
            <pc:sldMk cId="3288216815" sldId="256"/>
            <ac:spMk id="2" creationId="{177300D3-8C13-3748-A9A7-B688F6C88AFA}"/>
          </ac:spMkLst>
        </pc:spChg>
        <pc:spChg chg="mod">
          <ac:chgData name="Peter Lindes" userId="34c0e04a-64dd-4e11-8676-54dd676827e3" providerId="ADAL" clId="{4E53A34D-D10F-43A4-8F44-4BBE107D5ABA}" dt="2025-05-02T16:17:57.734" v="8029" actId="1076"/>
          <ac:spMkLst>
            <pc:docMk/>
            <pc:sldMk cId="3288216815" sldId="256"/>
            <ac:spMk id="3" creationId="{3EF43E68-1249-204C-A48B-06B2A334260B}"/>
          </ac:spMkLst>
        </pc:spChg>
        <pc:spChg chg="add mod">
          <ac:chgData name="Peter Lindes" userId="34c0e04a-64dd-4e11-8676-54dd676827e3" providerId="ADAL" clId="{4E53A34D-D10F-43A4-8F44-4BBE107D5ABA}" dt="2025-05-02T18:39:12.997" v="9107" actId="20577"/>
          <ac:spMkLst>
            <pc:docMk/>
            <pc:sldMk cId="3288216815" sldId="256"/>
            <ac:spMk id="5" creationId="{7470224C-D588-6768-1FBA-E8D3D814EC3C}"/>
          </ac:spMkLst>
        </pc:spChg>
      </pc:sldChg>
      <pc:sldChg chg="addSp delSp modSp add mod modAnim">
        <pc:chgData name="Peter Lindes" userId="34c0e04a-64dd-4e11-8676-54dd676827e3" providerId="ADAL" clId="{4E53A34D-D10F-43A4-8F44-4BBE107D5ABA}" dt="2025-05-02T17:41:12.385" v="9024" actId="688"/>
        <pc:sldMkLst>
          <pc:docMk/>
          <pc:sldMk cId="252902258" sldId="1368"/>
        </pc:sldMkLst>
        <pc:spChg chg="mod">
          <ac:chgData name="Peter Lindes" userId="34c0e04a-64dd-4e11-8676-54dd676827e3" providerId="ADAL" clId="{4E53A34D-D10F-43A4-8F44-4BBE107D5ABA}" dt="2025-05-02T17:08:33.999" v="8776" actId="1035"/>
          <ac:spMkLst>
            <pc:docMk/>
            <pc:sldMk cId="252902258" sldId="1368"/>
            <ac:spMk id="4" creationId="{DA2734C3-9370-798D-A268-569E76BA12DE}"/>
          </ac:spMkLst>
        </pc:spChg>
        <pc:spChg chg="mod">
          <ac:chgData name="Peter Lindes" userId="34c0e04a-64dd-4e11-8676-54dd676827e3" providerId="ADAL" clId="{4E53A34D-D10F-43A4-8F44-4BBE107D5ABA}" dt="2025-05-02T17:11:08.174" v="8991" actId="20577"/>
          <ac:spMkLst>
            <pc:docMk/>
            <pc:sldMk cId="252902258" sldId="1368"/>
            <ac:spMk id="6" creationId="{B8A2D46F-C295-A7FB-1F31-A2DB676EE89F}"/>
          </ac:spMkLst>
        </pc:spChg>
      </pc:sldChg>
      <pc:sldChg chg="modSp">
        <pc:chgData name="Peter Lindes" userId="34c0e04a-64dd-4e11-8676-54dd676827e3" providerId="ADAL" clId="{4E53A34D-D10F-43A4-8F44-4BBE107D5ABA}" dt="2025-04-11T20:23:04.642" v="5551" actId="20577"/>
        <pc:sldMkLst>
          <pc:docMk/>
          <pc:sldMk cId="3535252522" sldId="1441"/>
        </pc:sldMkLst>
        <pc:spChg chg="mod">
          <ac:chgData name="Peter Lindes" userId="34c0e04a-64dd-4e11-8676-54dd676827e3" providerId="ADAL" clId="{4E53A34D-D10F-43A4-8F44-4BBE107D5ABA}" dt="2025-04-11T20:23:04.642" v="5551" actId="20577"/>
          <ac:spMkLst>
            <pc:docMk/>
            <pc:sldMk cId="3535252522" sldId="1441"/>
            <ac:spMk id="10" creationId="{5A7098FC-E39D-F54B-6A95-65A43DC18AD8}"/>
          </ac:spMkLst>
        </pc:spChg>
      </pc:sldChg>
      <pc:sldChg chg="ord">
        <pc:chgData name="Peter Lindes" userId="34c0e04a-64dd-4e11-8676-54dd676827e3" providerId="ADAL" clId="{4E53A34D-D10F-43A4-8F44-4BBE107D5ABA}" dt="2025-05-02T16:14:43.567" v="8027"/>
        <pc:sldMkLst>
          <pc:docMk/>
          <pc:sldMk cId="1982639631" sldId="1443"/>
        </pc:sldMkLst>
      </pc:sldChg>
      <pc:sldChg chg="del">
        <pc:chgData name="Peter Lindes" userId="34c0e04a-64dd-4e11-8676-54dd676827e3" providerId="ADAL" clId="{4E53A34D-D10F-43A4-8F44-4BBE107D5ABA}" dt="2025-04-08T17:57:24.352" v="8" actId="2696"/>
        <pc:sldMkLst>
          <pc:docMk/>
          <pc:sldMk cId="218257021" sldId="1448"/>
        </pc:sldMkLst>
      </pc:sldChg>
      <pc:sldChg chg="del">
        <pc:chgData name="Peter Lindes" userId="34c0e04a-64dd-4e11-8676-54dd676827e3" providerId="ADAL" clId="{4E53A34D-D10F-43A4-8F44-4BBE107D5ABA}" dt="2025-04-08T17:56:03.081" v="1" actId="2696"/>
        <pc:sldMkLst>
          <pc:docMk/>
          <pc:sldMk cId="505178632" sldId="1452"/>
        </pc:sldMkLst>
      </pc:sldChg>
      <pc:sldChg chg="add del mod modShow">
        <pc:chgData name="Peter Lindes" userId="34c0e04a-64dd-4e11-8676-54dd676827e3" providerId="ADAL" clId="{4E53A34D-D10F-43A4-8F44-4BBE107D5ABA}" dt="2025-04-10T17:37:11.775" v="1816" actId="47"/>
        <pc:sldMkLst>
          <pc:docMk/>
          <pc:sldMk cId="4043062255" sldId="1452"/>
        </pc:sldMkLst>
      </pc:sldChg>
      <pc:sldChg chg="del">
        <pc:chgData name="Peter Lindes" userId="34c0e04a-64dd-4e11-8676-54dd676827e3" providerId="ADAL" clId="{4E53A34D-D10F-43A4-8F44-4BBE107D5ABA}" dt="2025-04-08T17:55:55.323" v="0" actId="2696"/>
        <pc:sldMkLst>
          <pc:docMk/>
          <pc:sldMk cId="923714550" sldId="1454"/>
        </pc:sldMkLst>
      </pc:sldChg>
      <pc:sldChg chg="del">
        <pc:chgData name="Peter Lindes" userId="34c0e04a-64dd-4e11-8676-54dd676827e3" providerId="ADAL" clId="{4E53A34D-D10F-43A4-8F44-4BBE107D5ABA}" dt="2025-04-08T17:56:03.081" v="1" actId="2696"/>
        <pc:sldMkLst>
          <pc:docMk/>
          <pc:sldMk cId="692870748" sldId="1455"/>
        </pc:sldMkLst>
      </pc:sldChg>
      <pc:sldChg chg="add del mod modShow">
        <pc:chgData name="Peter Lindes" userId="34c0e04a-64dd-4e11-8676-54dd676827e3" providerId="ADAL" clId="{4E53A34D-D10F-43A4-8F44-4BBE107D5ABA}" dt="2025-04-10T17:37:11.775" v="1816" actId="47"/>
        <pc:sldMkLst>
          <pc:docMk/>
          <pc:sldMk cId="2542589204" sldId="1455"/>
        </pc:sldMkLst>
      </pc:sldChg>
      <pc:sldChg chg="add">
        <pc:chgData name="Peter Lindes" userId="34c0e04a-64dd-4e11-8676-54dd676827e3" providerId="ADAL" clId="{4E53A34D-D10F-43A4-8F44-4BBE107D5ABA}" dt="2025-05-02T18:35:26.359" v="9045"/>
        <pc:sldMkLst>
          <pc:docMk/>
          <pc:sldMk cId="595964964" sldId="1457"/>
        </pc:sldMkLst>
      </pc:sldChg>
      <pc:sldChg chg="del mod ord modShow">
        <pc:chgData name="Peter Lindes" userId="34c0e04a-64dd-4e11-8676-54dd676827e3" providerId="ADAL" clId="{4E53A34D-D10F-43A4-8F44-4BBE107D5ABA}" dt="2025-05-02T18:35:23.819" v="9044" actId="2696"/>
        <pc:sldMkLst>
          <pc:docMk/>
          <pc:sldMk cId="2691074338" sldId="1457"/>
        </pc:sldMkLst>
      </pc:sldChg>
      <pc:sldChg chg="del">
        <pc:chgData name="Peter Lindes" userId="34c0e04a-64dd-4e11-8676-54dd676827e3" providerId="ADAL" clId="{4E53A34D-D10F-43A4-8F44-4BBE107D5ABA}" dt="2025-04-08T17:55:55.323" v="0" actId="2696"/>
        <pc:sldMkLst>
          <pc:docMk/>
          <pc:sldMk cId="3641921880" sldId="1458"/>
        </pc:sldMkLst>
      </pc:sldChg>
      <pc:sldChg chg="del">
        <pc:chgData name="Peter Lindes" userId="34c0e04a-64dd-4e11-8676-54dd676827e3" providerId="ADAL" clId="{4E53A34D-D10F-43A4-8F44-4BBE107D5ABA}" dt="2025-04-08T17:55:55.323" v="0" actId="2696"/>
        <pc:sldMkLst>
          <pc:docMk/>
          <pc:sldMk cId="2220749607" sldId="1459"/>
        </pc:sldMkLst>
      </pc:sldChg>
      <pc:sldChg chg="del">
        <pc:chgData name="Peter Lindes" userId="34c0e04a-64dd-4e11-8676-54dd676827e3" providerId="ADAL" clId="{4E53A34D-D10F-43A4-8F44-4BBE107D5ABA}" dt="2025-04-08T17:55:55.323" v="0" actId="2696"/>
        <pc:sldMkLst>
          <pc:docMk/>
          <pc:sldMk cId="2581624633" sldId="1460"/>
        </pc:sldMkLst>
      </pc:sldChg>
      <pc:sldChg chg="del">
        <pc:chgData name="Peter Lindes" userId="34c0e04a-64dd-4e11-8676-54dd676827e3" providerId="ADAL" clId="{4E53A34D-D10F-43A4-8F44-4BBE107D5ABA}" dt="2025-04-08T17:55:55.323" v="0" actId="2696"/>
        <pc:sldMkLst>
          <pc:docMk/>
          <pc:sldMk cId="1983084380" sldId="1461"/>
        </pc:sldMkLst>
      </pc:sldChg>
      <pc:sldChg chg="del">
        <pc:chgData name="Peter Lindes" userId="34c0e04a-64dd-4e11-8676-54dd676827e3" providerId="ADAL" clId="{4E53A34D-D10F-43A4-8F44-4BBE107D5ABA}" dt="2025-04-08T17:55:55.323" v="0" actId="2696"/>
        <pc:sldMkLst>
          <pc:docMk/>
          <pc:sldMk cId="3890396729" sldId="1462"/>
        </pc:sldMkLst>
      </pc:sldChg>
      <pc:sldChg chg="del">
        <pc:chgData name="Peter Lindes" userId="34c0e04a-64dd-4e11-8676-54dd676827e3" providerId="ADAL" clId="{4E53A34D-D10F-43A4-8F44-4BBE107D5ABA}" dt="2025-04-08T17:55:55.323" v="0" actId="2696"/>
        <pc:sldMkLst>
          <pc:docMk/>
          <pc:sldMk cId="2949292861" sldId="1463"/>
        </pc:sldMkLst>
      </pc:sldChg>
      <pc:sldChg chg="del">
        <pc:chgData name="Peter Lindes" userId="34c0e04a-64dd-4e11-8676-54dd676827e3" providerId="ADAL" clId="{4E53A34D-D10F-43A4-8F44-4BBE107D5ABA}" dt="2025-04-08T17:55:55.323" v="0" actId="2696"/>
        <pc:sldMkLst>
          <pc:docMk/>
          <pc:sldMk cId="720173975" sldId="1464"/>
        </pc:sldMkLst>
      </pc:sldChg>
      <pc:sldChg chg="add del mod modShow">
        <pc:chgData name="Peter Lindes" userId="34c0e04a-64dd-4e11-8676-54dd676827e3" providerId="ADAL" clId="{4E53A34D-D10F-43A4-8F44-4BBE107D5ABA}" dt="2025-04-10T17:37:11.775" v="1816" actId="47"/>
        <pc:sldMkLst>
          <pc:docMk/>
          <pc:sldMk cId="2364543102" sldId="1465"/>
        </pc:sldMkLst>
      </pc:sldChg>
      <pc:sldChg chg="del">
        <pc:chgData name="Peter Lindes" userId="34c0e04a-64dd-4e11-8676-54dd676827e3" providerId="ADAL" clId="{4E53A34D-D10F-43A4-8F44-4BBE107D5ABA}" dt="2025-04-08T17:56:03.081" v="1" actId="2696"/>
        <pc:sldMkLst>
          <pc:docMk/>
          <pc:sldMk cId="2565135599" sldId="1465"/>
        </pc:sldMkLst>
      </pc:sldChg>
      <pc:sldChg chg="add del mod modShow">
        <pc:chgData name="Peter Lindes" userId="34c0e04a-64dd-4e11-8676-54dd676827e3" providerId="ADAL" clId="{4E53A34D-D10F-43A4-8F44-4BBE107D5ABA}" dt="2025-04-10T17:37:11.775" v="1816" actId="47"/>
        <pc:sldMkLst>
          <pc:docMk/>
          <pc:sldMk cId="891283631" sldId="1466"/>
        </pc:sldMkLst>
      </pc:sldChg>
      <pc:sldChg chg="del">
        <pc:chgData name="Peter Lindes" userId="34c0e04a-64dd-4e11-8676-54dd676827e3" providerId="ADAL" clId="{4E53A34D-D10F-43A4-8F44-4BBE107D5ABA}" dt="2025-04-08T17:56:03.081" v="1" actId="2696"/>
        <pc:sldMkLst>
          <pc:docMk/>
          <pc:sldMk cId="3548652291" sldId="1466"/>
        </pc:sldMkLst>
      </pc:sldChg>
      <pc:sldChg chg="del">
        <pc:chgData name="Peter Lindes" userId="34c0e04a-64dd-4e11-8676-54dd676827e3" providerId="ADAL" clId="{4E53A34D-D10F-43A4-8F44-4BBE107D5ABA}" dt="2025-04-08T17:56:03.081" v="1" actId="2696"/>
        <pc:sldMkLst>
          <pc:docMk/>
          <pc:sldMk cId="2630590717" sldId="1467"/>
        </pc:sldMkLst>
      </pc:sldChg>
      <pc:sldChg chg="add del mod modShow">
        <pc:chgData name="Peter Lindes" userId="34c0e04a-64dd-4e11-8676-54dd676827e3" providerId="ADAL" clId="{4E53A34D-D10F-43A4-8F44-4BBE107D5ABA}" dt="2025-04-10T17:37:11.775" v="1816" actId="47"/>
        <pc:sldMkLst>
          <pc:docMk/>
          <pc:sldMk cId="4259278141" sldId="1467"/>
        </pc:sldMkLst>
      </pc:sldChg>
      <pc:sldChg chg="del">
        <pc:chgData name="Peter Lindes" userId="34c0e04a-64dd-4e11-8676-54dd676827e3" providerId="ADAL" clId="{4E53A34D-D10F-43A4-8F44-4BBE107D5ABA}" dt="2025-04-08T17:55:55.323" v="0" actId="2696"/>
        <pc:sldMkLst>
          <pc:docMk/>
          <pc:sldMk cId="2307916942" sldId="1468"/>
        </pc:sldMkLst>
      </pc:sldChg>
      <pc:sldChg chg="del mod modShow">
        <pc:chgData name="Peter Lindes" userId="34c0e04a-64dd-4e11-8676-54dd676827e3" providerId="ADAL" clId="{4E53A34D-D10F-43A4-8F44-4BBE107D5ABA}" dt="2025-05-02T18:35:11.670" v="9042" actId="2696"/>
        <pc:sldMkLst>
          <pc:docMk/>
          <pc:sldMk cId="2014659705" sldId="1469"/>
        </pc:sldMkLst>
      </pc:sldChg>
      <pc:sldChg chg="add">
        <pc:chgData name="Peter Lindes" userId="34c0e04a-64dd-4e11-8676-54dd676827e3" providerId="ADAL" clId="{4E53A34D-D10F-43A4-8F44-4BBE107D5ABA}" dt="2025-05-02T18:35:14.710" v="9043"/>
        <pc:sldMkLst>
          <pc:docMk/>
          <pc:sldMk cId="4029064465" sldId="1469"/>
        </pc:sldMkLst>
      </pc:sldChg>
      <pc:sldChg chg="del">
        <pc:chgData name="Peter Lindes" userId="34c0e04a-64dd-4e11-8676-54dd676827e3" providerId="ADAL" clId="{4E53A34D-D10F-43A4-8F44-4BBE107D5ABA}" dt="2025-04-08T17:55:55.323" v="0" actId="2696"/>
        <pc:sldMkLst>
          <pc:docMk/>
          <pc:sldMk cId="3246674271" sldId="1470"/>
        </pc:sldMkLst>
      </pc:sldChg>
      <pc:sldChg chg="del">
        <pc:chgData name="Peter Lindes" userId="34c0e04a-64dd-4e11-8676-54dd676827e3" providerId="ADAL" clId="{4E53A34D-D10F-43A4-8F44-4BBE107D5ABA}" dt="2025-04-08T17:55:55.323" v="0" actId="2696"/>
        <pc:sldMkLst>
          <pc:docMk/>
          <pc:sldMk cId="799176833" sldId="1471"/>
        </pc:sldMkLst>
      </pc:sldChg>
      <pc:sldChg chg="del">
        <pc:chgData name="Peter Lindes" userId="34c0e04a-64dd-4e11-8676-54dd676827e3" providerId="ADAL" clId="{4E53A34D-D10F-43A4-8F44-4BBE107D5ABA}" dt="2025-04-08T17:55:55.323" v="0" actId="2696"/>
        <pc:sldMkLst>
          <pc:docMk/>
          <pc:sldMk cId="1692649198" sldId="1472"/>
        </pc:sldMkLst>
      </pc:sldChg>
      <pc:sldChg chg="del">
        <pc:chgData name="Peter Lindes" userId="34c0e04a-64dd-4e11-8676-54dd676827e3" providerId="ADAL" clId="{4E53A34D-D10F-43A4-8F44-4BBE107D5ABA}" dt="2025-04-08T17:55:55.323" v="0" actId="2696"/>
        <pc:sldMkLst>
          <pc:docMk/>
          <pc:sldMk cId="2164699150" sldId="1473"/>
        </pc:sldMkLst>
      </pc:sldChg>
      <pc:sldChg chg="del">
        <pc:chgData name="Peter Lindes" userId="34c0e04a-64dd-4e11-8676-54dd676827e3" providerId="ADAL" clId="{4E53A34D-D10F-43A4-8F44-4BBE107D5ABA}" dt="2025-04-10T17:37:23.227" v="1817" actId="47"/>
        <pc:sldMkLst>
          <pc:docMk/>
          <pc:sldMk cId="1760706995" sldId="1474"/>
        </pc:sldMkLst>
      </pc:sldChg>
      <pc:sldChg chg="del">
        <pc:chgData name="Peter Lindes" userId="34c0e04a-64dd-4e11-8676-54dd676827e3" providerId="ADAL" clId="{4E53A34D-D10F-43A4-8F44-4BBE107D5ABA}" dt="2025-04-08T17:55:55.323" v="0" actId="2696"/>
        <pc:sldMkLst>
          <pc:docMk/>
          <pc:sldMk cId="3666771849" sldId="1475"/>
        </pc:sldMkLst>
      </pc:sldChg>
      <pc:sldChg chg="del mod ord modShow">
        <pc:chgData name="Peter Lindes" userId="34c0e04a-64dd-4e11-8676-54dd676827e3" providerId="ADAL" clId="{4E53A34D-D10F-43A4-8F44-4BBE107D5ABA}" dt="2025-04-10T17:37:11.775" v="1816" actId="47"/>
        <pc:sldMkLst>
          <pc:docMk/>
          <pc:sldMk cId="450041466" sldId="1476"/>
        </pc:sldMkLst>
      </pc:sldChg>
      <pc:sldChg chg="addSp delSp modSp mod ord">
        <pc:chgData name="Peter Lindes" userId="34c0e04a-64dd-4e11-8676-54dd676827e3" providerId="ADAL" clId="{4E53A34D-D10F-43A4-8F44-4BBE107D5ABA}" dt="2025-05-02T18:35:00.643" v="9041" actId="478"/>
        <pc:sldMkLst>
          <pc:docMk/>
          <pc:sldMk cId="2808965611" sldId="1477"/>
        </pc:sldMkLst>
        <pc:spChg chg="mod">
          <ac:chgData name="Peter Lindes" userId="34c0e04a-64dd-4e11-8676-54dd676827e3" providerId="ADAL" clId="{4E53A34D-D10F-43A4-8F44-4BBE107D5ABA}" dt="2025-05-02T16:51:26.801" v="8161" actId="1076"/>
          <ac:spMkLst>
            <pc:docMk/>
            <pc:sldMk cId="2808965611" sldId="1477"/>
            <ac:spMk id="3" creationId="{754D9AED-9828-607E-09F2-BB2C717EB8B2}"/>
          </ac:spMkLst>
        </pc:spChg>
      </pc:sldChg>
      <pc:sldChg chg="del">
        <pc:chgData name="Peter Lindes" userId="34c0e04a-64dd-4e11-8676-54dd676827e3" providerId="ADAL" clId="{4E53A34D-D10F-43A4-8F44-4BBE107D5ABA}" dt="2025-04-08T17:56:03.081" v="1" actId="2696"/>
        <pc:sldMkLst>
          <pc:docMk/>
          <pc:sldMk cId="935086855" sldId="1478"/>
        </pc:sldMkLst>
      </pc:sldChg>
      <pc:sldChg chg="add del mod modShow">
        <pc:chgData name="Peter Lindes" userId="34c0e04a-64dd-4e11-8676-54dd676827e3" providerId="ADAL" clId="{4E53A34D-D10F-43A4-8F44-4BBE107D5ABA}" dt="2025-04-10T17:37:11.775" v="1816" actId="47"/>
        <pc:sldMkLst>
          <pc:docMk/>
          <pc:sldMk cId="4223233093" sldId="1478"/>
        </pc:sldMkLst>
      </pc:sldChg>
      <pc:sldChg chg="modSp add mod">
        <pc:chgData name="Peter Lindes" userId="34c0e04a-64dd-4e11-8676-54dd676827e3" providerId="ADAL" clId="{4E53A34D-D10F-43A4-8F44-4BBE107D5ABA}" dt="2025-05-02T16:40:59.750" v="8115" actId="1037"/>
        <pc:sldMkLst>
          <pc:docMk/>
          <pc:sldMk cId="570330629" sldId="1479"/>
        </pc:sldMkLst>
        <pc:spChg chg="mod">
          <ac:chgData name="Peter Lindes" userId="34c0e04a-64dd-4e11-8676-54dd676827e3" providerId="ADAL" clId="{4E53A34D-D10F-43A4-8F44-4BBE107D5ABA}" dt="2025-05-02T16:40:59.750" v="8115" actId="1037"/>
          <ac:spMkLst>
            <pc:docMk/>
            <pc:sldMk cId="570330629" sldId="1479"/>
            <ac:spMk id="12" creationId="{9EC10F95-04F0-94D8-A67B-4E882E3DE80E}"/>
          </ac:spMkLst>
        </pc:spChg>
      </pc:sldChg>
      <pc:sldChg chg="modSp new del mod ord modShow">
        <pc:chgData name="Peter Lindes" userId="34c0e04a-64dd-4e11-8676-54dd676827e3" providerId="ADAL" clId="{4E53A34D-D10F-43A4-8F44-4BBE107D5ABA}" dt="2025-04-16T15:44:26.571" v="5567" actId="2696"/>
        <pc:sldMkLst>
          <pc:docMk/>
          <pc:sldMk cId="2198773432" sldId="1480"/>
        </pc:sldMkLst>
      </pc:sldChg>
      <pc:sldChg chg="addSp modSp new mod modAnim">
        <pc:chgData name="Peter Lindes" userId="34c0e04a-64dd-4e11-8676-54dd676827e3" providerId="ADAL" clId="{4E53A34D-D10F-43A4-8F44-4BBE107D5ABA}" dt="2025-04-16T15:42:47.791" v="5565"/>
        <pc:sldMkLst>
          <pc:docMk/>
          <pc:sldMk cId="3768733844" sldId="1481"/>
        </pc:sldMkLst>
        <pc:spChg chg="mod">
          <ac:chgData name="Peter Lindes" userId="34c0e04a-64dd-4e11-8676-54dd676827e3" providerId="ADAL" clId="{4E53A34D-D10F-43A4-8F44-4BBE107D5ABA}" dt="2025-04-08T18:08:49.763" v="356" actId="20577"/>
          <ac:spMkLst>
            <pc:docMk/>
            <pc:sldMk cId="3768733844" sldId="1481"/>
            <ac:spMk id="2" creationId="{23695600-B6E3-DED5-ED55-6A582F24ED23}"/>
          </ac:spMkLst>
        </pc:spChg>
        <pc:spChg chg="add mod">
          <ac:chgData name="Peter Lindes" userId="34c0e04a-64dd-4e11-8676-54dd676827e3" providerId="ADAL" clId="{4E53A34D-D10F-43A4-8F44-4BBE107D5ABA}" dt="2025-04-08T18:18:22.596" v="913" actId="1035"/>
          <ac:spMkLst>
            <pc:docMk/>
            <pc:sldMk cId="3768733844" sldId="1481"/>
            <ac:spMk id="3" creationId="{248E46A3-D0B2-3B6B-C6DC-A6E8A0F1A163}"/>
          </ac:spMkLst>
        </pc:spChg>
        <pc:spChg chg="add mod">
          <ac:chgData name="Peter Lindes" userId="34c0e04a-64dd-4e11-8676-54dd676827e3" providerId="ADAL" clId="{4E53A34D-D10F-43A4-8F44-4BBE107D5ABA}" dt="2025-04-08T18:24:25.234" v="961" actId="20577"/>
          <ac:spMkLst>
            <pc:docMk/>
            <pc:sldMk cId="3768733844" sldId="1481"/>
            <ac:spMk id="4" creationId="{3F129A09-D3B7-B1BA-7E25-C02776CB27E8}"/>
          </ac:spMkLst>
        </pc:spChg>
        <pc:spChg chg="add mod">
          <ac:chgData name="Peter Lindes" userId="34c0e04a-64dd-4e11-8676-54dd676827e3" providerId="ADAL" clId="{4E53A34D-D10F-43A4-8F44-4BBE107D5ABA}" dt="2025-04-08T18:18:22.596" v="913" actId="1035"/>
          <ac:spMkLst>
            <pc:docMk/>
            <pc:sldMk cId="3768733844" sldId="1481"/>
            <ac:spMk id="5" creationId="{BB1AED17-6DDE-81B3-E545-53EF909DE7EA}"/>
          </ac:spMkLst>
        </pc:spChg>
        <pc:spChg chg="add mod">
          <ac:chgData name="Peter Lindes" userId="34c0e04a-64dd-4e11-8676-54dd676827e3" providerId="ADAL" clId="{4E53A34D-D10F-43A4-8F44-4BBE107D5ABA}" dt="2025-04-08T18:18:22.596" v="913" actId="1035"/>
          <ac:spMkLst>
            <pc:docMk/>
            <pc:sldMk cId="3768733844" sldId="1481"/>
            <ac:spMk id="6" creationId="{32C74A71-02B3-0597-BB7E-208D534F1950}"/>
          </ac:spMkLst>
        </pc:spChg>
        <pc:spChg chg="add mod">
          <ac:chgData name="Peter Lindes" userId="34c0e04a-64dd-4e11-8676-54dd676827e3" providerId="ADAL" clId="{4E53A34D-D10F-43A4-8F44-4BBE107D5ABA}" dt="2025-04-08T18:18:42.944" v="926" actId="20577"/>
          <ac:spMkLst>
            <pc:docMk/>
            <pc:sldMk cId="3768733844" sldId="1481"/>
            <ac:spMk id="7" creationId="{5424DA7C-55D9-BE36-0D66-1392FB43963E}"/>
          </ac:spMkLst>
        </pc:spChg>
        <pc:spChg chg="add mod">
          <ac:chgData name="Peter Lindes" userId="34c0e04a-64dd-4e11-8676-54dd676827e3" providerId="ADAL" clId="{4E53A34D-D10F-43A4-8F44-4BBE107D5ABA}" dt="2025-04-08T18:19:01.492" v="935" actId="20577"/>
          <ac:spMkLst>
            <pc:docMk/>
            <pc:sldMk cId="3768733844" sldId="1481"/>
            <ac:spMk id="8" creationId="{1BA97964-EF89-9153-029B-59BFEC0B6619}"/>
          </ac:spMkLst>
        </pc:spChg>
      </pc:sldChg>
      <pc:sldChg chg="addSp delSp modSp new del mod ord modShow">
        <pc:chgData name="Peter Lindes" userId="34c0e04a-64dd-4e11-8676-54dd676827e3" providerId="ADAL" clId="{4E53A34D-D10F-43A4-8F44-4BBE107D5ABA}" dt="2025-05-02T16:10:54.554" v="8016" actId="2696"/>
        <pc:sldMkLst>
          <pc:docMk/>
          <pc:sldMk cId="709070520" sldId="1482"/>
        </pc:sldMkLst>
      </pc:sldChg>
      <pc:sldChg chg="add del">
        <pc:chgData name="Peter Lindes" userId="34c0e04a-64dd-4e11-8676-54dd676827e3" providerId="ADAL" clId="{4E53A34D-D10F-43A4-8F44-4BBE107D5ABA}" dt="2025-04-08T18:19:32.251" v="937" actId="47"/>
        <pc:sldMkLst>
          <pc:docMk/>
          <pc:sldMk cId="957436464" sldId="1482"/>
        </pc:sldMkLst>
      </pc:sldChg>
      <pc:sldChg chg="add">
        <pc:chgData name="Peter Lindes" userId="34c0e04a-64dd-4e11-8676-54dd676827e3" providerId="ADAL" clId="{4E53A34D-D10F-43A4-8F44-4BBE107D5ABA}" dt="2025-05-02T18:35:42.780" v="9049"/>
        <pc:sldMkLst>
          <pc:docMk/>
          <pc:sldMk cId="32276624" sldId="1483"/>
        </pc:sldMkLst>
      </pc:sldChg>
      <pc:sldChg chg="modSp add del mod ord modShow">
        <pc:chgData name="Peter Lindes" userId="34c0e04a-64dd-4e11-8676-54dd676827e3" providerId="ADAL" clId="{4E53A34D-D10F-43A4-8F44-4BBE107D5ABA}" dt="2025-05-02T18:35:39.955" v="9048" actId="2696"/>
        <pc:sldMkLst>
          <pc:docMk/>
          <pc:sldMk cId="1902890777" sldId="1483"/>
        </pc:sldMkLst>
      </pc:sldChg>
      <pc:sldChg chg="addSp modSp new mod">
        <pc:chgData name="Peter Lindes" userId="34c0e04a-64dd-4e11-8676-54dd676827e3" providerId="ADAL" clId="{4E53A34D-D10F-43A4-8F44-4BBE107D5ABA}" dt="2025-05-02T16:28:03.327" v="8099" actId="20577"/>
        <pc:sldMkLst>
          <pc:docMk/>
          <pc:sldMk cId="695718465" sldId="1484"/>
        </pc:sldMkLst>
        <pc:spChg chg="mod">
          <ac:chgData name="Peter Lindes" userId="34c0e04a-64dd-4e11-8676-54dd676827e3" providerId="ADAL" clId="{4E53A34D-D10F-43A4-8F44-4BBE107D5ABA}" dt="2025-04-08T18:41:08.622" v="1577" actId="20577"/>
          <ac:spMkLst>
            <pc:docMk/>
            <pc:sldMk cId="695718465" sldId="1484"/>
            <ac:spMk id="2" creationId="{CC4CF099-CC98-FFF7-8BD0-FE346A5A2C05}"/>
          </ac:spMkLst>
        </pc:spChg>
        <pc:spChg chg="add mod">
          <ac:chgData name="Peter Lindes" userId="34c0e04a-64dd-4e11-8676-54dd676827e3" providerId="ADAL" clId="{4E53A34D-D10F-43A4-8F44-4BBE107D5ABA}" dt="2025-04-08T18:44:41.496" v="1708" actId="1038"/>
          <ac:spMkLst>
            <pc:docMk/>
            <pc:sldMk cId="695718465" sldId="1484"/>
            <ac:spMk id="4" creationId="{BA440F96-AB96-ED79-DBFE-CAC1DD178557}"/>
          </ac:spMkLst>
        </pc:spChg>
        <pc:spChg chg="add mod">
          <ac:chgData name="Peter Lindes" userId="34c0e04a-64dd-4e11-8676-54dd676827e3" providerId="ADAL" clId="{4E53A34D-D10F-43A4-8F44-4BBE107D5ABA}" dt="2025-04-08T18:43:41.642" v="1662" actId="164"/>
          <ac:spMkLst>
            <pc:docMk/>
            <pc:sldMk cId="695718465" sldId="1484"/>
            <ac:spMk id="5" creationId="{71C297FB-0FD9-142B-0A4D-6D7C5BD24EEA}"/>
          </ac:spMkLst>
        </pc:spChg>
        <pc:spChg chg="add mod">
          <ac:chgData name="Peter Lindes" userId="34c0e04a-64dd-4e11-8676-54dd676827e3" providerId="ADAL" clId="{4E53A34D-D10F-43A4-8F44-4BBE107D5ABA}" dt="2025-04-08T18:43:41.642" v="1662" actId="164"/>
          <ac:spMkLst>
            <pc:docMk/>
            <pc:sldMk cId="695718465" sldId="1484"/>
            <ac:spMk id="6" creationId="{D40DD418-1307-FBE9-6D7A-388B3D4B2798}"/>
          </ac:spMkLst>
        </pc:spChg>
        <pc:spChg chg="add mod">
          <ac:chgData name="Peter Lindes" userId="34c0e04a-64dd-4e11-8676-54dd676827e3" providerId="ADAL" clId="{4E53A34D-D10F-43A4-8F44-4BBE107D5ABA}" dt="2025-04-08T18:43:41.642" v="1662" actId="164"/>
          <ac:spMkLst>
            <pc:docMk/>
            <pc:sldMk cId="695718465" sldId="1484"/>
            <ac:spMk id="7" creationId="{49E30891-9112-907B-C8B8-9BBADC9D5114}"/>
          </ac:spMkLst>
        </pc:spChg>
        <pc:spChg chg="add mod">
          <ac:chgData name="Peter Lindes" userId="34c0e04a-64dd-4e11-8676-54dd676827e3" providerId="ADAL" clId="{4E53A34D-D10F-43A4-8F44-4BBE107D5ABA}" dt="2025-04-08T18:43:41.642" v="1662" actId="164"/>
          <ac:spMkLst>
            <pc:docMk/>
            <pc:sldMk cId="695718465" sldId="1484"/>
            <ac:spMk id="9" creationId="{FBCE0A6E-BA73-E1B9-7924-9F089DFC769D}"/>
          </ac:spMkLst>
        </pc:spChg>
        <pc:spChg chg="add mod">
          <ac:chgData name="Peter Lindes" userId="34c0e04a-64dd-4e11-8676-54dd676827e3" providerId="ADAL" clId="{4E53A34D-D10F-43A4-8F44-4BBE107D5ABA}" dt="2025-04-08T18:43:41.642" v="1662" actId="164"/>
          <ac:spMkLst>
            <pc:docMk/>
            <pc:sldMk cId="695718465" sldId="1484"/>
            <ac:spMk id="10" creationId="{95AFA95D-362E-1DE0-4610-AEB1D5B4D13D}"/>
          </ac:spMkLst>
        </pc:spChg>
        <pc:spChg chg="add mod">
          <ac:chgData name="Peter Lindes" userId="34c0e04a-64dd-4e11-8676-54dd676827e3" providerId="ADAL" clId="{4E53A34D-D10F-43A4-8F44-4BBE107D5ABA}" dt="2025-05-02T16:28:03.327" v="8099" actId="20577"/>
          <ac:spMkLst>
            <pc:docMk/>
            <pc:sldMk cId="695718465" sldId="1484"/>
            <ac:spMk id="26" creationId="{1F0E8111-7CFE-D2EA-BD85-A1BE9E7C24DD}"/>
          </ac:spMkLst>
        </pc:spChg>
        <pc:grpChg chg="add mod">
          <ac:chgData name="Peter Lindes" userId="34c0e04a-64dd-4e11-8676-54dd676827e3" providerId="ADAL" clId="{4E53A34D-D10F-43A4-8F44-4BBE107D5ABA}" dt="2025-04-08T18:43:51.319" v="1693" actId="1036"/>
          <ac:grpSpMkLst>
            <pc:docMk/>
            <pc:sldMk cId="695718465" sldId="1484"/>
            <ac:grpSpMk id="11" creationId="{36DBF3E8-FB02-0749-785B-DFEEBC2ABD4E}"/>
          </ac:grpSpMkLst>
        </pc:grpChg>
        <pc:cxnChg chg="add mod">
          <ac:chgData name="Peter Lindes" userId="34c0e04a-64dd-4e11-8676-54dd676827e3" providerId="ADAL" clId="{4E53A34D-D10F-43A4-8F44-4BBE107D5ABA}" dt="2025-04-08T18:44:41.496" v="1708" actId="1038"/>
          <ac:cxnSpMkLst>
            <pc:docMk/>
            <pc:sldMk cId="695718465" sldId="1484"/>
            <ac:cxnSpMk id="13" creationId="{0F0D5BE1-678E-F6FF-34A9-5FCA816BB92C}"/>
          </ac:cxnSpMkLst>
        </pc:cxnChg>
        <pc:cxnChg chg="add mod">
          <ac:chgData name="Peter Lindes" userId="34c0e04a-64dd-4e11-8676-54dd676827e3" providerId="ADAL" clId="{4E53A34D-D10F-43A4-8F44-4BBE107D5ABA}" dt="2025-04-08T18:44:41.496" v="1708" actId="1038"/>
          <ac:cxnSpMkLst>
            <pc:docMk/>
            <pc:sldMk cId="695718465" sldId="1484"/>
            <ac:cxnSpMk id="14" creationId="{32B23440-F710-F002-44D0-16BF45811EC1}"/>
          </ac:cxnSpMkLst>
        </pc:cxnChg>
        <pc:cxnChg chg="add mod">
          <ac:chgData name="Peter Lindes" userId="34c0e04a-64dd-4e11-8676-54dd676827e3" providerId="ADAL" clId="{4E53A34D-D10F-43A4-8F44-4BBE107D5ABA}" dt="2025-04-08T18:44:41.496" v="1708" actId="1038"/>
          <ac:cxnSpMkLst>
            <pc:docMk/>
            <pc:sldMk cId="695718465" sldId="1484"/>
            <ac:cxnSpMk id="17" creationId="{1F59E2E7-7C14-7E6E-6EE6-544FAD27C5EC}"/>
          </ac:cxnSpMkLst>
        </pc:cxnChg>
        <pc:cxnChg chg="add mod">
          <ac:chgData name="Peter Lindes" userId="34c0e04a-64dd-4e11-8676-54dd676827e3" providerId="ADAL" clId="{4E53A34D-D10F-43A4-8F44-4BBE107D5ABA}" dt="2025-04-08T18:44:53.112" v="1711" actId="14100"/>
          <ac:cxnSpMkLst>
            <pc:docMk/>
            <pc:sldMk cId="695718465" sldId="1484"/>
            <ac:cxnSpMk id="20" creationId="{EF830DA4-583B-BC83-B45F-22F0D0170F43}"/>
          </ac:cxnSpMkLst>
        </pc:cxnChg>
        <pc:cxnChg chg="add mod">
          <ac:chgData name="Peter Lindes" userId="34c0e04a-64dd-4e11-8676-54dd676827e3" providerId="ADAL" clId="{4E53A34D-D10F-43A4-8F44-4BBE107D5ABA}" dt="2025-04-08T18:45:02.721" v="1714" actId="14100"/>
          <ac:cxnSpMkLst>
            <pc:docMk/>
            <pc:sldMk cId="695718465" sldId="1484"/>
            <ac:cxnSpMk id="23" creationId="{6E3CBCA5-D44C-1FCA-0AF6-DC20BCD857AF}"/>
          </ac:cxnSpMkLst>
        </pc:cxnChg>
      </pc:sldChg>
      <pc:sldChg chg="addSp modSp new del mod modAnim modShow">
        <pc:chgData name="Peter Lindes" userId="34c0e04a-64dd-4e11-8676-54dd676827e3" providerId="ADAL" clId="{4E53A34D-D10F-43A4-8F44-4BBE107D5ABA}" dt="2025-05-02T17:18:13.830" v="9002" actId="47"/>
        <pc:sldMkLst>
          <pc:docMk/>
          <pc:sldMk cId="1583190651" sldId="1485"/>
        </pc:sldMkLst>
      </pc:sldChg>
      <pc:sldChg chg="delSp modSp add del mod modAnim modShow">
        <pc:chgData name="Peter Lindes" userId="34c0e04a-64dd-4e11-8676-54dd676827e3" providerId="ADAL" clId="{4E53A34D-D10F-43A4-8F44-4BBE107D5ABA}" dt="2025-05-02T17:18:13.830" v="9002" actId="47"/>
        <pc:sldMkLst>
          <pc:docMk/>
          <pc:sldMk cId="2023802232" sldId="1486"/>
        </pc:sldMkLst>
      </pc:sldChg>
      <pc:sldChg chg="addSp delSp modSp add del mod modAnim modShow">
        <pc:chgData name="Peter Lindes" userId="34c0e04a-64dd-4e11-8676-54dd676827e3" providerId="ADAL" clId="{4E53A34D-D10F-43A4-8F44-4BBE107D5ABA}" dt="2025-05-02T17:18:13.830" v="9002" actId="47"/>
        <pc:sldMkLst>
          <pc:docMk/>
          <pc:sldMk cId="2504497990" sldId="1487"/>
        </pc:sldMkLst>
      </pc:sldChg>
      <pc:sldChg chg="addSp delSp modSp add del mod modAnim modShow">
        <pc:chgData name="Peter Lindes" userId="34c0e04a-64dd-4e11-8676-54dd676827e3" providerId="ADAL" clId="{4E53A34D-D10F-43A4-8F44-4BBE107D5ABA}" dt="2025-05-02T17:18:13.830" v="9002" actId="47"/>
        <pc:sldMkLst>
          <pc:docMk/>
          <pc:sldMk cId="1860055568" sldId="1488"/>
        </pc:sldMkLst>
      </pc:sldChg>
      <pc:sldChg chg="modSp add del mod modAnim modShow">
        <pc:chgData name="Peter Lindes" userId="34c0e04a-64dd-4e11-8676-54dd676827e3" providerId="ADAL" clId="{4E53A34D-D10F-43A4-8F44-4BBE107D5ABA}" dt="2025-05-02T17:18:13.830" v="9002" actId="47"/>
        <pc:sldMkLst>
          <pc:docMk/>
          <pc:sldMk cId="1665874696" sldId="1489"/>
        </pc:sldMkLst>
      </pc:sldChg>
      <pc:sldChg chg="modSp add del mod modAnim modShow">
        <pc:chgData name="Peter Lindes" userId="34c0e04a-64dd-4e11-8676-54dd676827e3" providerId="ADAL" clId="{4E53A34D-D10F-43A4-8F44-4BBE107D5ABA}" dt="2025-05-02T17:18:13.830" v="9002" actId="47"/>
        <pc:sldMkLst>
          <pc:docMk/>
          <pc:sldMk cId="499632906" sldId="1490"/>
        </pc:sldMkLst>
      </pc:sldChg>
      <pc:sldChg chg="modSp add del mod modAnim modShow">
        <pc:chgData name="Peter Lindes" userId="34c0e04a-64dd-4e11-8676-54dd676827e3" providerId="ADAL" clId="{4E53A34D-D10F-43A4-8F44-4BBE107D5ABA}" dt="2025-05-02T17:18:13.830" v="9002" actId="47"/>
        <pc:sldMkLst>
          <pc:docMk/>
          <pc:sldMk cId="72223404" sldId="1491"/>
        </pc:sldMkLst>
      </pc:sldChg>
      <pc:sldChg chg="modSp new del mod modShow">
        <pc:chgData name="Peter Lindes" userId="34c0e04a-64dd-4e11-8676-54dd676827e3" providerId="ADAL" clId="{4E53A34D-D10F-43A4-8F44-4BBE107D5ABA}" dt="2025-05-02T18:35:23.819" v="9044" actId="2696"/>
        <pc:sldMkLst>
          <pc:docMk/>
          <pc:sldMk cId="2641898397" sldId="1492"/>
        </pc:sldMkLst>
      </pc:sldChg>
      <pc:sldChg chg="add">
        <pc:chgData name="Peter Lindes" userId="34c0e04a-64dd-4e11-8676-54dd676827e3" providerId="ADAL" clId="{4E53A34D-D10F-43A4-8F44-4BBE107D5ABA}" dt="2025-05-02T18:35:26.359" v="9045"/>
        <pc:sldMkLst>
          <pc:docMk/>
          <pc:sldMk cId="2651227892" sldId="1492"/>
        </pc:sldMkLst>
      </pc:sldChg>
      <pc:sldChg chg="modSp new del mod modShow">
        <pc:chgData name="Peter Lindes" userId="34c0e04a-64dd-4e11-8676-54dd676827e3" providerId="ADAL" clId="{4E53A34D-D10F-43A4-8F44-4BBE107D5ABA}" dt="2025-05-02T17:18:13.830" v="9002" actId="47"/>
        <pc:sldMkLst>
          <pc:docMk/>
          <pc:sldMk cId="3857789159" sldId="1493"/>
        </pc:sldMkLst>
      </pc:sldChg>
      <pc:sldChg chg="addSp delSp modSp new del mod modShow">
        <pc:chgData name="Peter Lindes" userId="34c0e04a-64dd-4e11-8676-54dd676827e3" providerId="ADAL" clId="{4E53A34D-D10F-43A4-8F44-4BBE107D5ABA}" dt="2025-05-02T17:18:13.830" v="9002" actId="47"/>
        <pc:sldMkLst>
          <pc:docMk/>
          <pc:sldMk cId="3763516347" sldId="1494"/>
        </pc:sldMkLst>
      </pc:sldChg>
      <pc:sldChg chg="addSp delSp modSp new mod ord modAnim">
        <pc:chgData name="Peter Lindes" userId="34c0e04a-64dd-4e11-8676-54dd676827e3" providerId="ADAL" clId="{4E53A34D-D10F-43A4-8F44-4BBE107D5ABA}" dt="2025-05-02T16:45:30.571" v="8151"/>
        <pc:sldMkLst>
          <pc:docMk/>
          <pc:sldMk cId="2509661053" sldId="1495"/>
        </pc:sldMkLst>
        <pc:spChg chg="mod">
          <ac:chgData name="Peter Lindes" userId="34c0e04a-64dd-4e11-8676-54dd676827e3" providerId="ADAL" clId="{4E53A34D-D10F-43A4-8F44-4BBE107D5ABA}" dt="2025-04-16T22:06:42.592" v="6963" actId="114"/>
          <ac:spMkLst>
            <pc:docMk/>
            <pc:sldMk cId="2509661053" sldId="1495"/>
            <ac:spMk id="2" creationId="{29378F88-494F-8847-EDF5-231A9E0CDE64}"/>
          </ac:spMkLst>
        </pc:spChg>
        <pc:spChg chg="add del mod">
          <ac:chgData name="Peter Lindes" userId="34c0e04a-64dd-4e11-8676-54dd676827e3" providerId="ADAL" clId="{4E53A34D-D10F-43A4-8F44-4BBE107D5ABA}" dt="2025-05-02T16:42:39.120" v="8140" actId="1036"/>
          <ac:spMkLst>
            <pc:docMk/>
            <pc:sldMk cId="2509661053" sldId="1495"/>
            <ac:spMk id="3" creationId="{279788EC-BCE1-9F3E-9EC7-C7B68CE377FC}"/>
          </ac:spMkLst>
        </pc:spChg>
        <pc:spChg chg="mod">
          <ac:chgData name="Peter Lindes" userId="34c0e04a-64dd-4e11-8676-54dd676827e3" providerId="ADAL" clId="{4E53A34D-D10F-43A4-8F44-4BBE107D5ABA}" dt="2025-05-02T16:42:39.120" v="8140" actId="1036"/>
          <ac:spMkLst>
            <pc:docMk/>
            <pc:sldMk cId="2509661053" sldId="1495"/>
            <ac:spMk id="4" creationId="{2398935D-C045-D2F1-ACB5-A557A2914DC7}"/>
          </ac:spMkLst>
        </pc:spChg>
        <pc:spChg chg="add mod">
          <ac:chgData name="Peter Lindes" userId="34c0e04a-64dd-4e11-8676-54dd676827e3" providerId="ADAL" clId="{4E53A34D-D10F-43A4-8F44-4BBE107D5ABA}" dt="2025-05-02T16:42:39.120" v="8140" actId="1036"/>
          <ac:spMkLst>
            <pc:docMk/>
            <pc:sldMk cId="2509661053" sldId="1495"/>
            <ac:spMk id="6" creationId="{6C871745-044B-B2B9-5656-B65557AABA81}"/>
          </ac:spMkLst>
        </pc:spChg>
        <pc:spChg chg="add mod">
          <ac:chgData name="Peter Lindes" userId="34c0e04a-64dd-4e11-8676-54dd676827e3" providerId="ADAL" clId="{4E53A34D-D10F-43A4-8F44-4BBE107D5ABA}" dt="2025-05-02T16:42:39.120" v="8140" actId="1036"/>
          <ac:spMkLst>
            <pc:docMk/>
            <pc:sldMk cId="2509661053" sldId="1495"/>
            <ac:spMk id="7" creationId="{A01014B3-341A-45A8-0916-F0103AB29ECA}"/>
          </ac:spMkLst>
        </pc:spChg>
      </pc:sldChg>
      <pc:sldChg chg="addSp delSp modSp new del mod modShow">
        <pc:chgData name="Peter Lindes" userId="34c0e04a-64dd-4e11-8676-54dd676827e3" providerId="ADAL" clId="{4E53A34D-D10F-43A4-8F44-4BBE107D5ABA}" dt="2025-05-02T17:18:13.830" v="9002" actId="47"/>
        <pc:sldMkLst>
          <pc:docMk/>
          <pc:sldMk cId="482003665" sldId="1496"/>
        </pc:sldMkLst>
      </pc:sldChg>
      <pc:sldChg chg="modSp new del mod">
        <pc:chgData name="Peter Lindes" userId="34c0e04a-64dd-4e11-8676-54dd676827e3" providerId="ADAL" clId="{4E53A34D-D10F-43A4-8F44-4BBE107D5ABA}" dt="2025-04-16T22:19:36.263" v="7539" actId="2696"/>
        <pc:sldMkLst>
          <pc:docMk/>
          <pc:sldMk cId="1700023499" sldId="1496"/>
        </pc:sldMkLst>
      </pc:sldChg>
      <pc:sldChg chg="addSp modSp new mod modAnim">
        <pc:chgData name="Peter Lindes" userId="34c0e04a-64dd-4e11-8676-54dd676827e3" providerId="ADAL" clId="{4E53A34D-D10F-43A4-8F44-4BBE107D5ABA}" dt="2025-05-02T17:23:07.777" v="9022" actId="1076"/>
        <pc:sldMkLst>
          <pc:docMk/>
          <pc:sldMk cId="2198134516" sldId="1497"/>
        </pc:sldMkLst>
        <pc:spChg chg="add mod">
          <ac:chgData name="Peter Lindes" userId="34c0e04a-64dd-4e11-8676-54dd676827e3" providerId="ADAL" clId="{4E53A34D-D10F-43A4-8F44-4BBE107D5ABA}" dt="2025-04-24T17:55:18.220" v="7882" actId="1076"/>
          <ac:spMkLst>
            <pc:docMk/>
            <pc:sldMk cId="2198134516" sldId="1497"/>
            <ac:spMk id="7" creationId="{43C0A201-BC91-11B5-6A40-6C6CDC0C9949}"/>
          </ac:spMkLst>
        </pc:spChg>
        <pc:spChg chg="add mod">
          <ac:chgData name="Peter Lindes" userId="34c0e04a-64dd-4e11-8676-54dd676827e3" providerId="ADAL" clId="{4E53A34D-D10F-43A4-8F44-4BBE107D5ABA}" dt="2025-05-02T17:23:07.777" v="9022" actId="1076"/>
          <ac:spMkLst>
            <pc:docMk/>
            <pc:sldMk cId="2198134516" sldId="1497"/>
            <ac:spMk id="8" creationId="{C1215AA9-BA8D-8EA6-93DE-DC27532CDA8A}"/>
          </ac:spMkLst>
        </pc:spChg>
        <pc:picChg chg="add mod">
          <ac:chgData name="Peter Lindes" userId="34c0e04a-64dd-4e11-8676-54dd676827e3" providerId="ADAL" clId="{4E53A34D-D10F-43A4-8F44-4BBE107D5ABA}" dt="2025-04-24T17:50:01.683" v="7649" actId="1076"/>
          <ac:picMkLst>
            <pc:docMk/>
            <pc:sldMk cId="2198134516" sldId="1497"/>
            <ac:picMk id="3" creationId="{E4C29FEE-F7AC-B695-3EF9-FE754C7FDB24}"/>
          </ac:picMkLst>
        </pc:picChg>
        <pc:picChg chg="add mod">
          <ac:chgData name="Peter Lindes" userId="34c0e04a-64dd-4e11-8676-54dd676827e3" providerId="ADAL" clId="{4E53A34D-D10F-43A4-8F44-4BBE107D5ABA}" dt="2025-04-24T17:50:10.663" v="7653" actId="1076"/>
          <ac:picMkLst>
            <pc:docMk/>
            <pc:sldMk cId="2198134516" sldId="1497"/>
            <ac:picMk id="4" creationId="{69B75B35-78A0-FD6E-C65A-DA670980096C}"/>
          </ac:picMkLst>
        </pc:picChg>
        <pc:picChg chg="add mod">
          <ac:chgData name="Peter Lindes" userId="34c0e04a-64dd-4e11-8676-54dd676827e3" providerId="ADAL" clId="{4E53A34D-D10F-43A4-8F44-4BBE107D5ABA}" dt="2025-04-24T17:50:08.111" v="7652" actId="1076"/>
          <ac:picMkLst>
            <pc:docMk/>
            <pc:sldMk cId="2198134516" sldId="1497"/>
            <ac:picMk id="5" creationId="{E3AA7EA8-D0CA-5167-94F3-286E1E08A05F}"/>
          </ac:picMkLst>
        </pc:picChg>
        <pc:picChg chg="add mod">
          <ac:chgData name="Peter Lindes" userId="34c0e04a-64dd-4e11-8676-54dd676827e3" providerId="ADAL" clId="{4E53A34D-D10F-43A4-8F44-4BBE107D5ABA}" dt="2025-04-24T17:49:57.480" v="7647" actId="1076"/>
          <ac:picMkLst>
            <pc:docMk/>
            <pc:sldMk cId="2198134516" sldId="1497"/>
            <ac:picMk id="6" creationId="{4615C5DD-91C5-6E42-174D-13C6331DE436}"/>
          </ac:picMkLst>
        </pc:picChg>
      </pc:sldChg>
      <pc:sldChg chg="add del">
        <pc:chgData name="Peter Lindes" userId="34c0e04a-64dd-4e11-8676-54dd676827e3" providerId="ADAL" clId="{4E53A34D-D10F-43A4-8F44-4BBE107D5ABA}" dt="2025-04-24T18:02:28.752" v="7886" actId="2696"/>
        <pc:sldMkLst>
          <pc:docMk/>
          <pc:sldMk cId="2790306520" sldId="1498"/>
        </pc:sldMkLst>
      </pc:sldChg>
      <pc:sldChg chg="addSp delSp modSp add del mod ord modShow">
        <pc:chgData name="Peter Lindes" userId="34c0e04a-64dd-4e11-8676-54dd676827e3" providerId="ADAL" clId="{4E53A34D-D10F-43A4-8F44-4BBE107D5ABA}" dt="2025-05-02T17:18:13.830" v="9002" actId="47"/>
        <pc:sldMkLst>
          <pc:docMk/>
          <pc:sldMk cId="4096767084" sldId="1498"/>
        </pc:sldMkLst>
      </pc:sldChg>
      <pc:sldChg chg="add modAnim">
        <pc:chgData name="Peter Lindes" userId="34c0e04a-64dd-4e11-8676-54dd676827e3" providerId="ADAL" clId="{4E53A34D-D10F-43A4-8F44-4BBE107D5ABA}" dt="2025-05-02T16:48:59.542" v="8155"/>
        <pc:sldMkLst>
          <pc:docMk/>
          <pc:sldMk cId="3108244016" sldId="1502"/>
        </pc:sldMkLst>
      </pc:sldChg>
      <pc:sldChg chg="addSp delSp modSp add mod modAnim">
        <pc:chgData name="Peter Lindes" userId="34c0e04a-64dd-4e11-8676-54dd676827e3" providerId="ADAL" clId="{4E53A34D-D10F-43A4-8F44-4BBE107D5ABA}" dt="2025-05-02T17:00:33.939" v="8515"/>
        <pc:sldMkLst>
          <pc:docMk/>
          <pc:sldMk cId="2603521886" sldId="1508"/>
        </pc:sldMkLst>
        <pc:spChg chg="mod">
          <ac:chgData name="Peter Lindes" userId="34c0e04a-64dd-4e11-8676-54dd676827e3" providerId="ADAL" clId="{4E53A34D-D10F-43A4-8F44-4BBE107D5ABA}" dt="2025-05-02T16:58:41.623" v="8422" actId="1035"/>
          <ac:spMkLst>
            <pc:docMk/>
            <pc:sldMk cId="2603521886" sldId="1508"/>
            <ac:spMk id="4" creationId="{458A0710-3823-D301-89A8-2DEF62379D04}"/>
          </ac:spMkLst>
        </pc:spChg>
        <pc:spChg chg="mod">
          <ac:chgData name="Peter Lindes" userId="34c0e04a-64dd-4e11-8676-54dd676827e3" providerId="ADAL" clId="{4E53A34D-D10F-43A4-8F44-4BBE107D5ABA}" dt="2025-05-02T16:58:41.623" v="8422" actId="1035"/>
          <ac:spMkLst>
            <pc:docMk/>
            <pc:sldMk cId="2603521886" sldId="1508"/>
            <ac:spMk id="5" creationId="{E451030A-6CAD-AD3D-6D20-E47468930C56}"/>
          </ac:spMkLst>
        </pc:spChg>
        <pc:spChg chg="mod">
          <ac:chgData name="Peter Lindes" userId="34c0e04a-64dd-4e11-8676-54dd676827e3" providerId="ADAL" clId="{4E53A34D-D10F-43A4-8F44-4BBE107D5ABA}" dt="2025-05-02T16:58:49.693" v="8449" actId="1035"/>
          <ac:spMkLst>
            <pc:docMk/>
            <pc:sldMk cId="2603521886" sldId="1508"/>
            <ac:spMk id="6" creationId="{03CC78F7-99AF-D66C-28D5-AB8DD6F6CCC5}"/>
          </ac:spMkLst>
        </pc:spChg>
        <pc:spChg chg="mod">
          <ac:chgData name="Peter Lindes" userId="34c0e04a-64dd-4e11-8676-54dd676827e3" providerId="ADAL" clId="{4E53A34D-D10F-43A4-8F44-4BBE107D5ABA}" dt="2025-05-02T16:58:49.693" v="8449" actId="1035"/>
          <ac:spMkLst>
            <pc:docMk/>
            <pc:sldMk cId="2603521886" sldId="1508"/>
            <ac:spMk id="7" creationId="{2A890318-2453-2664-1DE7-D21991BD78C4}"/>
          </ac:spMkLst>
        </pc:spChg>
        <pc:spChg chg="add mod">
          <ac:chgData name="Peter Lindes" userId="34c0e04a-64dd-4e11-8676-54dd676827e3" providerId="ADAL" clId="{4E53A34D-D10F-43A4-8F44-4BBE107D5ABA}" dt="2025-05-02T17:00:23.309" v="8514" actId="20577"/>
          <ac:spMkLst>
            <pc:docMk/>
            <pc:sldMk cId="2603521886" sldId="1508"/>
            <ac:spMk id="9" creationId="{7B310907-A12F-03A1-018E-48EF72C32E01}"/>
          </ac:spMkLst>
        </pc:spChg>
      </pc:sldChg>
      <pc:sldChg chg="add">
        <pc:chgData name="Peter Lindes" userId="34c0e04a-64dd-4e11-8676-54dd676827e3" providerId="ADAL" clId="{4E53A34D-D10F-43A4-8F44-4BBE107D5ABA}" dt="2025-05-02T18:35:33.257" v="9047"/>
        <pc:sldMkLst>
          <pc:docMk/>
          <pc:sldMk cId="2744441264" sldId="1514"/>
        </pc:sldMkLst>
      </pc:sldChg>
      <pc:sldChg chg="add del mod modShow">
        <pc:chgData name="Peter Lindes" userId="34c0e04a-64dd-4e11-8676-54dd676827e3" providerId="ADAL" clId="{4E53A34D-D10F-43A4-8F44-4BBE107D5ABA}" dt="2025-05-02T18:35:30.591" v="9046" actId="2696"/>
        <pc:sldMkLst>
          <pc:docMk/>
          <pc:sldMk cId="3409281555" sldId="1514"/>
        </pc:sldMkLst>
      </pc:sldChg>
      <pc:sldChg chg="add del mod modShow">
        <pc:chgData name="Peter Lindes" userId="34c0e04a-64dd-4e11-8676-54dd676827e3" providerId="ADAL" clId="{4E53A34D-D10F-43A4-8F44-4BBE107D5ABA}" dt="2025-05-02T17:18:13.830" v="9002" actId="47"/>
        <pc:sldMkLst>
          <pc:docMk/>
          <pc:sldMk cId="1770547182" sldId="1515"/>
        </pc:sldMkLst>
      </pc:sldChg>
      <pc:sldChg chg="add">
        <pc:chgData name="Peter Lindes" userId="34c0e04a-64dd-4e11-8676-54dd676827e3" providerId="ADAL" clId="{4E53A34D-D10F-43A4-8F44-4BBE107D5ABA}" dt="2025-05-02T16:54:19.823" v="8167"/>
        <pc:sldMkLst>
          <pc:docMk/>
          <pc:sldMk cId="640296520" sldId="1516"/>
        </pc:sldMkLst>
      </pc:sldChg>
      <pc:sldChg chg="delSp modSp add mod modAnim">
        <pc:chgData name="Peter Lindes" userId="34c0e04a-64dd-4e11-8676-54dd676827e3" providerId="ADAL" clId="{4E53A34D-D10F-43A4-8F44-4BBE107D5ABA}" dt="2025-05-02T18:37:51.464" v="9089" actId="478"/>
        <pc:sldMkLst>
          <pc:docMk/>
          <pc:sldMk cId="2781865867" sldId="1517"/>
        </pc:sldMkLst>
        <pc:spChg chg="mod">
          <ac:chgData name="Peter Lindes" userId="34c0e04a-64dd-4e11-8676-54dd676827e3" providerId="ADAL" clId="{4E53A34D-D10F-43A4-8F44-4BBE107D5ABA}" dt="2025-05-02T18:37:39.217" v="9088" actId="1037"/>
          <ac:spMkLst>
            <pc:docMk/>
            <pc:sldMk cId="2781865867" sldId="1517"/>
            <ac:spMk id="3" creationId="{15D474EF-EC54-4445-643D-C719CD51BCA0}"/>
          </ac:spMkLst>
        </pc:spChg>
      </pc:sldChg>
      <pc:sldMasterChg chg="modSp mod modSldLayout">
        <pc:chgData name="Peter Lindes" userId="34c0e04a-64dd-4e11-8676-54dd676827e3" providerId="ADAL" clId="{4E53A34D-D10F-43A4-8F44-4BBE107D5ABA}" dt="2025-04-08T18:20:22.401" v="940" actId="20577"/>
        <pc:sldMasterMkLst>
          <pc:docMk/>
          <pc:sldMasterMk cId="1973289917" sldId="2147483648"/>
        </pc:sldMasterMkLst>
        <pc:spChg chg="mod">
          <ac:chgData name="Peter Lindes" userId="34c0e04a-64dd-4e11-8676-54dd676827e3" providerId="ADAL" clId="{4E53A34D-D10F-43A4-8F44-4BBE107D5ABA}" dt="2025-04-08T18:20:22.401" v="940" actId="20577"/>
          <ac:spMkLst>
            <pc:docMk/>
            <pc:sldMasterMk cId="1973289917" sldId="2147483648"/>
            <ac:spMk id="4" creationId="{01336DD9-CF32-03E8-6E86-C4A3333DD175}"/>
          </ac:spMkLst>
        </pc:spChg>
        <pc:sldLayoutChg chg="modSp">
          <pc:chgData name="Peter Lindes" userId="34c0e04a-64dd-4e11-8676-54dd676827e3" providerId="ADAL" clId="{4E53A34D-D10F-43A4-8F44-4BBE107D5ABA}" dt="2025-04-08T18:19:52.028" v="938" actId="735"/>
          <pc:sldLayoutMkLst>
            <pc:docMk/>
            <pc:sldMasterMk cId="1973289917" sldId="2147483648"/>
            <pc:sldLayoutMk cId="1339941137" sldId="2147483654"/>
          </pc:sldLayoutMkLst>
        </pc:sldLayoutChg>
      </pc:sldMasterChg>
      <pc:sldMasterChg chg="modSp">
        <pc:chgData name="Peter Lindes" userId="34c0e04a-64dd-4e11-8676-54dd676827e3" providerId="ADAL" clId="{4E53A34D-D10F-43A4-8F44-4BBE107D5ABA}" dt="2025-04-08T18:20:34.827" v="941" actId="735"/>
        <pc:sldMasterMkLst>
          <pc:docMk/>
          <pc:sldMasterMk cId="495804982" sldId="2147483656"/>
        </pc:sldMasterMkLst>
      </pc:sldMasterChg>
    </pc:docChg>
  </pc:docChgLst>
  <pc:docChgLst>
    <pc:chgData name="Peter Lindes" userId="34c0e04a-64dd-4e11-8676-54dd676827e3" providerId="ADAL" clId="{F6CC012E-FF04-42CB-9ACE-59C13A1CA488}"/>
    <pc:docChg chg="modSld">
      <pc:chgData name="Peter Lindes" userId="34c0e04a-64dd-4e11-8676-54dd676827e3" providerId="ADAL" clId="{F6CC012E-FF04-42CB-9ACE-59C13A1CA488}" dt="2025-03-13T17:59:14.452" v="1" actId="20577"/>
      <pc:docMkLst>
        <pc:docMk/>
      </pc:docMkLst>
      <pc:sldChg chg="modSp mod">
        <pc:chgData name="Peter Lindes" userId="34c0e04a-64dd-4e11-8676-54dd676827e3" providerId="ADAL" clId="{F6CC012E-FF04-42CB-9ACE-59C13A1CA488}" dt="2025-03-13T17:59:14.452" v="1" actId="20577"/>
        <pc:sldMkLst>
          <pc:docMk/>
          <pc:sldMk cId="3288216815" sldId="256"/>
        </pc:sldMkLst>
        <pc:spChg chg="mod">
          <ac:chgData name="Peter Lindes" userId="34c0e04a-64dd-4e11-8676-54dd676827e3" providerId="ADAL" clId="{F6CC012E-FF04-42CB-9ACE-59C13A1CA488}" dt="2025-03-13T17:59:14.452" v="1" actId="20577"/>
          <ac:spMkLst>
            <pc:docMk/>
            <pc:sldMk cId="3288216815" sldId="256"/>
            <ac:spMk id="3" creationId="{3EF43E68-1249-204C-A48B-06B2A334260B}"/>
          </ac:spMkLst>
        </pc:spChg>
      </pc:sldChg>
    </pc:docChg>
  </pc:docChgLst>
  <pc:docChgLst>
    <pc:chgData name="Peter Lindes" userId="34c0e04a-64dd-4e11-8676-54dd676827e3" providerId="ADAL" clId="{643F382E-B7B8-4D2D-891D-E735210FF184}"/>
    <pc:docChg chg="undo custSel addSld delSld modSld sldOrd">
      <pc:chgData name="Peter Lindes" userId="34c0e04a-64dd-4e11-8676-54dd676827e3" providerId="ADAL" clId="{643F382E-B7B8-4D2D-891D-E735210FF184}" dt="2025-02-10T23:27:50.374" v="2021" actId="20577"/>
      <pc:docMkLst>
        <pc:docMk/>
      </pc:docMkLst>
      <pc:sldChg chg="mod ord modShow">
        <pc:chgData name="Peter Lindes" userId="34c0e04a-64dd-4e11-8676-54dd676827e3" providerId="ADAL" clId="{643F382E-B7B8-4D2D-891D-E735210FF184}" dt="2025-02-06T19:45:41.632" v="12" actId="729"/>
        <pc:sldMkLst>
          <pc:docMk/>
          <pc:sldMk cId="746832461" sldId="1361"/>
        </pc:sldMkLst>
      </pc:sldChg>
      <pc:sldChg chg="ord">
        <pc:chgData name="Peter Lindes" userId="34c0e04a-64dd-4e11-8676-54dd676827e3" providerId="ADAL" clId="{643F382E-B7B8-4D2D-891D-E735210FF184}" dt="2025-02-10T20:36:02.344" v="321"/>
        <pc:sldMkLst>
          <pc:docMk/>
          <pc:sldMk cId="2648857580" sldId="1371"/>
        </pc:sldMkLst>
      </pc:sldChg>
      <pc:sldChg chg="modSp mod modShow">
        <pc:chgData name="Peter Lindes" userId="34c0e04a-64dd-4e11-8676-54dd676827e3" providerId="ADAL" clId="{643F382E-B7B8-4D2D-891D-E735210FF184}" dt="2025-02-06T21:31:22.320" v="175" actId="20577"/>
        <pc:sldMkLst>
          <pc:docMk/>
          <pc:sldMk cId="326285209" sldId="1412"/>
        </pc:sldMkLst>
      </pc:sldChg>
      <pc:sldChg chg="mod ord modShow">
        <pc:chgData name="Peter Lindes" userId="34c0e04a-64dd-4e11-8676-54dd676827e3" providerId="ADAL" clId="{643F382E-B7B8-4D2D-891D-E735210FF184}" dt="2025-02-06T19:44:53.159" v="6" actId="729"/>
        <pc:sldMkLst>
          <pc:docMk/>
          <pc:sldMk cId="1671302592" sldId="1422"/>
        </pc:sldMkLst>
      </pc:sldChg>
      <pc:sldChg chg="mod modShow">
        <pc:chgData name="Peter Lindes" userId="34c0e04a-64dd-4e11-8676-54dd676827e3" providerId="ADAL" clId="{643F382E-B7B8-4D2D-891D-E735210FF184}" dt="2025-02-06T19:45:58.456" v="16" actId="729"/>
        <pc:sldMkLst>
          <pc:docMk/>
          <pc:sldMk cId="3406889058" sldId="1423"/>
        </pc:sldMkLst>
      </pc:sldChg>
      <pc:sldChg chg="mod ord modShow">
        <pc:chgData name="Peter Lindes" userId="34c0e04a-64dd-4e11-8676-54dd676827e3" providerId="ADAL" clId="{643F382E-B7B8-4D2D-891D-E735210FF184}" dt="2025-02-10T23:20:02.249" v="2004"/>
        <pc:sldMkLst>
          <pc:docMk/>
          <pc:sldMk cId="31843402" sldId="1424"/>
        </pc:sldMkLst>
      </pc:sldChg>
      <pc:sldChg chg="mod ord modShow">
        <pc:chgData name="Peter Lindes" userId="34c0e04a-64dd-4e11-8676-54dd676827e3" providerId="ADAL" clId="{643F382E-B7B8-4D2D-891D-E735210FF184}" dt="2025-02-10T23:20:33.439" v="2007" actId="729"/>
        <pc:sldMkLst>
          <pc:docMk/>
          <pc:sldMk cId="523891690" sldId="1425"/>
        </pc:sldMkLst>
      </pc:sldChg>
      <pc:sldChg chg="ord">
        <pc:chgData name="Peter Lindes" userId="34c0e04a-64dd-4e11-8676-54dd676827e3" providerId="ADAL" clId="{643F382E-B7B8-4D2D-891D-E735210FF184}" dt="2025-02-10T20:37:43.476" v="325"/>
        <pc:sldMkLst>
          <pc:docMk/>
          <pc:sldMk cId="3200198629" sldId="1427"/>
        </pc:sldMkLst>
      </pc:sldChg>
      <pc:sldChg chg="ord">
        <pc:chgData name="Peter Lindes" userId="34c0e04a-64dd-4e11-8676-54dd676827e3" providerId="ADAL" clId="{643F382E-B7B8-4D2D-891D-E735210FF184}" dt="2025-02-06T19:44:16.500" v="1"/>
        <pc:sldMkLst>
          <pc:docMk/>
          <pc:sldMk cId="3073155006" sldId="1429"/>
        </pc:sldMkLst>
      </pc:sldChg>
      <pc:sldChg chg="ord">
        <pc:chgData name="Peter Lindes" userId="34c0e04a-64dd-4e11-8676-54dd676827e3" providerId="ADAL" clId="{643F382E-B7B8-4D2D-891D-E735210FF184}" dt="2025-02-06T19:44:20.248" v="3"/>
        <pc:sldMkLst>
          <pc:docMk/>
          <pc:sldMk cId="1274510308" sldId="1430"/>
        </pc:sldMkLst>
      </pc:sldChg>
      <pc:sldChg chg="ord">
        <pc:chgData name="Peter Lindes" userId="34c0e04a-64dd-4e11-8676-54dd676827e3" providerId="ADAL" clId="{643F382E-B7B8-4D2D-891D-E735210FF184}" dt="2025-02-10T23:19:26.199" v="2002"/>
        <pc:sldMkLst>
          <pc:docMk/>
          <pc:sldMk cId="3606106876" sldId="1432"/>
        </pc:sldMkLst>
      </pc:sldChg>
      <pc:sldChg chg="addSp modSp new mod modShow">
        <pc:chgData name="Peter Lindes" userId="34c0e04a-64dd-4e11-8676-54dd676827e3" providerId="ADAL" clId="{643F382E-B7B8-4D2D-891D-E735210FF184}" dt="2025-02-10T20:38:37.591" v="327" actId="729"/>
        <pc:sldMkLst>
          <pc:docMk/>
          <pc:sldMk cId="496628456" sldId="1433"/>
        </pc:sldMkLst>
      </pc:sldChg>
      <pc:sldChg chg="addSp modSp new mod modShow">
        <pc:chgData name="Peter Lindes" userId="34c0e04a-64dd-4e11-8676-54dd676827e3" providerId="ADAL" clId="{643F382E-B7B8-4D2D-891D-E735210FF184}" dt="2025-02-10T20:38:34.003" v="326" actId="729"/>
        <pc:sldMkLst>
          <pc:docMk/>
          <pc:sldMk cId="3416895463" sldId="1434"/>
        </pc:sldMkLst>
      </pc:sldChg>
      <pc:sldChg chg="addSp modSp new mod ord">
        <pc:chgData name="Peter Lindes" userId="34c0e04a-64dd-4e11-8676-54dd676827e3" providerId="ADAL" clId="{643F382E-B7B8-4D2D-891D-E735210FF184}" dt="2025-02-10T23:27:14.257" v="2013"/>
        <pc:sldMkLst>
          <pc:docMk/>
          <pc:sldMk cId="281002655" sldId="1435"/>
        </pc:sldMkLst>
      </pc:sldChg>
      <pc:sldChg chg="addSp delSp modSp new mod ord">
        <pc:chgData name="Peter Lindes" userId="34c0e04a-64dd-4e11-8676-54dd676827e3" providerId="ADAL" clId="{643F382E-B7B8-4D2D-891D-E735210FF184}" dt="2025-02-10T23:27:05.193" v="2009"/>
        <pc:sldMkLst>
          <pc:docMk/>
          <pc:sldMk cId="2182542807" sldId="1436"/>
        </pc:sldMkLst>
      </pc:sldChg>
      <pc:sldChg chg="addSp delSp modSp add mod ord">
        <pc:chgData name="Peter Lindes" userId="34c0e04a-64dd-4e11-8676-54dd676827e3" providerId="ADAL" clId="{643F382E-B7B8-4D2D-891D-E735210FF184}" dt="2025-02-10T23:27:09.423" v="2011"/>
        <pc:sldMkLst>
          <pc:docMk/>
          <pc:sldMk cId="3296651278" sldId="1437"/>
        </pc:sldMkLst>
      </pc:sldChg>
      <pc:sldChg chg="addSp delSp modSp new mod">
        <pc:chgData name="Peter Lindes" userId="34c0e04a-64dd-4e11-8676-54dd676827e3" providerId="ADAL" clId="{643F382E-B7B8-4D2D-891D-E735210FF184}" dt="2025-02-10T22:36:17.687" v="1310" actId="1582"/>
        <pc:sldMkLst>
          <pc:docMk/>
          <pc:sldMk cId="2870272523" sldId="1438"/>
        </pc:sldMkLst>
      </pc:sldChg>
      <pc:sldChg chg="addSp delSp modSp new mod">
        <pc:chgData name="Peter Lindes" userId="34c0e04a-64dd-4e11-8676-54dd676827e3" providerId="ADAL" clId="{643F382E-B7B8-4D2D-891D-E735210FF184}" dt="2025-02-10T23:27:50.374" v="2021" actId="20577"/>
        <pc:sldMkLst>
          <pc:docMk/>
          <pc:sldMk cId="526918041" sldId="1439"/>
        </pc:sldMkLst>
      </pc:sldChg>
      <pc:sldChg chg="addSp modSp new del mod">
        <pc:chgData name="Peter Lindes" userId="34c0e04a-64dd-4e11-8676-54dd676827e3" providerId="ADAL" clId="{643F382E-B7B8-4D2D-891D-E735210FF184}" dt="2025-02-10T22:50:52.675" v="1608" actId="2696"/>
        <pc:sldMkLst>
          <pc:docMk/>
          <pc:sldMk cId="256897664" sldId="144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465C2B-5098-E1D8-1FA0-BB51731247F6}"/>
              </a:ext>
            </a:extLst>
          </p:cNvPr>
          <p:cNvSpPr>
            <a:spLocks noGrp="1"/>
          </p:cNvSpPr>
          <p:nvPr>
            <p:ph type="hdr" sz="quarter"/>
          </p:nvPr>
        </p:nvSpPr>
        <p:spPr>
          <a:xfrm>
            <a:off x="0" y="0"/>
            <a:ext cx="3170357" cy="480547"/>
          </a:xfrm>
          <a:prstGeom prst="rect">
            <a:avLst/>
          </a:prstGeom>
        </p:spPr>
        <p:txBody>
          <a:bodyPr vert="horz" lIns="93790" tIns="46895" rIns="93790" bIns="46895" rtlCol="0"/>
          <a:lstStyle>
            <a:lvl1pPr algn="l">
              <a:defRPr sz="1200"/>
            </a:lvl1pPr>
          </a:lstStyle>
          <a:p>
            <a:endParaRPr lang="en-US"/>
          </a:p>
        </p:txBody>
      </p:sp>
      <p:sp>
        <p:nvSpPr>
          <p:cNvPr id="3" name="Date Placeholder 2">
            <a:extLst>
              <a:ext uri="{FF2B5EF4-FFF2-40B4-BE49-F238E27FC236}">
                <a16:creationId xmlns:a16="http://schemas.microsoft.com/office/drawing/2014/main" id="{985A8EFE-AB93-3467-A1D9-A423E667798B}"/>
              </a:ext>
            </a:extLst>
          </p:cNvPr>
          <p:cNvSpPr>
            <a:spLocks noGrp="1"/>
          </p:cNvSpPr>
          <p:nvPr>
            <p:ph type="dt" sz="quarter" idx="1"/>
          </p:nvPr>
        </p:nvSpPr>
        <p:spPr>
          <a:xfrm>
            <a:off x="4143209" y="0"/>
            <a:ext cx="3170357" cy="480547"/>
          </a:xfrm>
          <a:prstGeom prst="rect">
            <a:avLst/>
          </a:prstGeom>
        </p:spPr>
        <p:txBody>
          <a:bodyPr vert="horz" lIns="93790" tIns="46895" rIns="93790" bIns="46895" rtlCol="0"/>
          <a:lstStyle>
            <a:lvl1pPr algn="r">
              <a:defRPr sz="1200"/>
            </a:lvl1pPr>
          </a:lstStyle>
          <a:p>
            <a:fld id="{64E6E1C4-CCE9-43D5-B894-087141BA0187}" type="datetimeFigureOut">
              <a:rPr lang="en-US" smtClean="0"/>
              <a:t>5/22/2025</a:t>
            </a:fld>
            <a:endParaRPr lang="en-US"/>
          </a:p>
        </p:txBody>
      </p:sp>
      <p:sp>
        <p:nvSpPr>
          <p:cNvPr id="4" name="Footer Placeholder 3">
            <a:extLst>
              <a:ext uri="{FF2B5EF4-FFF2-40B4-BE49-F238E27FC236}">
                <a16:creationId xmlns:a16="http://schemas.microsoft.com/office/drawing/2014/main" id="{54737EC9-73BE-A048-DE6E-030094F06A47}"/>
              </a:ext>
            </a:extLst>
          </p:cNvPr>
          <p:cNvSpPr>
            <a:spLocks noGrp="1"/>
          </p:cNvSpPr>
          <p:nvPr>
            <p:ph type="ftr" sz="quarter" idx="2"/>
          </p:nvPr>
        </p:nvSpPr>
        <p:spPr>
          <a:xfrm>
            <a:off x="0" y="9120653"/>
            <a:ext cx="3170357" cy="480547"/>
          </a:xfrm>
          <a:prstGeom prst="rect">
            <a:avLst/>
          </a:prstGeom>
        </p:spPr>
        <p:txBody>
          <a:bodyPr vert="horz" lIns="93790" tIns="46895" rIns="93790" bIns="4689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948190-6CCD-B8CC-8A5D-FB83408493D1}"/>
              </a:ext>
            </a:extLst>
          </p:cNvPr>
          <p:cNvSpPr>
            <a:spLocks noGrp="1"/>
          </p:cNvSpPr>
          <p:nvPr>
            <p:ph type="sldNum" sz="quarter" idx="3"/>
          </p:nvPr>
        </p:nvSpPr>
        <p:spPr>
          <a:xfrm>
            <a:off x="4143209" y="9120653"/>
            <a:ext cx="3170357" cy="480547"/>
          </a:xfrm>
          <a:prstGeom prst="rect">
            <a:avLst/>
          </a:prstGeom>
        </p:spPr>
        <p:txBody>
          <a:bodyPr vert="horz" lIns="93790" tIns="46895" rIns="93790" bIns="46895" rtlCol="0" anchor="b"/>
          <a:lstStyle>
            <a:lvl1pPr algn="r">
              <a:defRPr sz="1200"/>
            </a:lvl1pPr>
          </a:lstStyle>
          <a:p>
            <a:fld id="{FAE21F9E-CC63-43A6-B7BE-0464E9DFED49}" type="slidenum">
              <a:rPr lang="en-US" smtClean="0"/>
              <a:t>‹#›</a:t>
            </a:fld>
            <a:endParaRPr lang="en-US"/>
          </a:p>
        </p:txBody>
      </p:sp>
    </p:spTree>
    <p:extLst>
      <p:ext uri="{BB962C8B-B14F-4D97-AF65-F5344CB8AC3E}">
        <p14:creationId xmlns:p14="http://schemas.microsoft.com/office/powerpoint/2010/main" val="4216383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1" tIns="48325" rIns="96651" bIns="48325" rtlCol="0"/>
          <a:lstStyle>
            <a:lvl1pPr algn="l">
              <a:defRPr sz="12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51" tIns="48325" rIns="96651" bIns="48325" rtlCol="0"/>
          <a:lstStyle>
            <a:lvl1pPr algn="r">
              <a:defRPr sz="1200"/>
            </a:lvl1pPr>
          </a:lstStyle>
          <a:p>
            <a:fld id="{5886BBB1-3284-4644-9A90-BD8313361FC6}" type="datetimeFigureOut">
              <a:rPr lang="en-US" smtClean="0"/>
              <a:t>5/22/2025</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1" tIns="48325" rIns="96651" bIns="48325" rtlCol="0" anchor="ctr"/>
          <a:lstStyle/>
          <a:p>
            <a:endParaRPr lang="en-US" dirty="0"/>
          </a:p>
        </p:txBody>
      </p:sp>
      <p:sp>
        <p:nvSpPr>
          <p:cNvPr id="5" name="Notes Placeholder 4"/>
          <p:cNvSpPr>
            <a:spLocks noGrp="1"/>
          </p:cNvSpPr>
          <p:nvPr>
            <p:ph type="body" sz="quarter" idx="3"/>
          </p:nvPr>
        </p:nvSpPr>
        <p:spPr>
          <a:xfrm>
            <a:off x="731521" y="4620578"/>
            <a:ext cx="5852160" cy="3780472"/>
          </a:xfrm>
          <a:prstGeom prst="rect">
            <a:avLst/>
          </a:prstGeom>
        </p:spPr>
        <p:txBody>
          <a:bodyPr vert="horz" lIns="96651" tIns="48325" rIns="96651"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51" tIns="48325" rIns="96651" bIns="483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51" tIns="48325" rIns="96651" bIns="48325"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061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8527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1" y="3565318"/>
            <a:ext cx="5568779"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4"/>
            <a:ext cx="2743200" cy="365125"/>
          </a:xfrm>
          <a:prstGeom prst="rect">
            <a:avLst/>
          </a:prstGeom>
        </p:spPr>
        <p:txBody>
          <a:bodyPr/>
          <a:lstStyle>
            <a:lvl1pPr>
              <a:defRPr sz="1051">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850"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704015B5-BDD5-DB43-9850-F6756B5FE413}"/>
              </a:ext>
            </a:extLst>
          </p:cNvPr>
          <p:cNvSpPr/>
          <p:nvPr userDrawn="1"/>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Tree>
    <p:extLst>
      <p:ext uri="{BB962C8B-B14F-4D97-AF65-F5344CB8AC3E}">
        <p14:creationId xmlns:p14="http://schemas.microsoft.com/office/powerpoint/2010/main" val="3594527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3104014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3713930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60850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4207288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1800" baseline="0">
                <a:solidFill>
                  <a:schemeClr val="tx1"/>
                </a:solidFill>
              </a:defRPr>
            </a:lvl1pPr>
          </a:lstStyle>
          <a:p>
            <a:r>
              <a:rPr lang="en-US"/>
              <a:t>Title</a:t>
            </a:r>
          </a:p>
        </p:txBody>
      </p:sp>
      <p:sp>
        <p:nvSpPr>
          <p:cNvPr id="6" name="Text Placeholder 5"/>
          <p:cNvSpPr>
            <a:spLocks noGrp="1"/>
          </p:cNvSpPr>
          <p:nvPr>
            <p:ph type="body" sz="quarter" idx="13" hasCustomPrompt="1"/>
          </p:nvPr>
        </p:nvSpPr>
        <p:spPr>
          <a:xfrm>
            <a:off x="609600" y="1110342"/>
            <a:ext cx="4978400" cy="1981200"/>
          </a:xfrm>
          <a:ln>
            <a:noFill/>
          </a:ln>
        </p:spPr>
        <p:txBody>
          <a:bodyPr/>
          <a:lstStyle>
            <a:lvl1pPr marL="0" indent="0">
              <a:buNone/>
              <a:defRPr sz="1400" b="1" u="sng" baseline="0">
                <a:latin typeface="+mj-lt"/>
              </a:defRPr>
            </a:lvl1pPr>
          </a:lstStyle>
          <a:p>
            <a:pPr lvl="0"/>
            <a:r>
              <a:rPr lang="en-US"/>
              <a:t>Description:</a:t>
            </a:r>
          </a:p>
        </p:txBody>
      </p:sp>
      <p:sp>
        <p:nvSpPr>
          <p:cNvPr id="8" name="Picture Placeholder 7"/>
          <p:cNvSpPr>
            <a:spLocks noGrp="1"/>
          </p:cNvSpPr>
          <p:nvPr>
            <p:ph type="pic" sz="quarter" idx="14"/>
          </p:nvPr>
        </p:nvSpPr>
        <p:spPr>
          <a:xfrm>
            <a:off x="609600" y="3352800"/>
            <a:ext cx="4978400" cy="2971800"/>
          </a:xfrm>
        </p:spPr>
        <p:txBody>
          <a:bodyPr/>
          <a:lstStyle>
            <a:lvl1pPr marL="0" indent="0">
              <a:buFontTx/>
              <a:buNone/>
              <a:defRPr/>
            </a:lvl1pPr>
          </a:lstStyle>
          <a:p>
            <a:endParaRPr lang="en-US" dirty="0"/>
          </a:p>
        </p:txBody>
      </p:sp>
      <p:sp>
        <p:nvSpPr>
          <p:cNvPr id="29" name="Text Placeholder 5"/>
          <p:cNvSpPr>
            <a:spLocks noGrp="1"/>
          </p:cNvSpPr>
          <p:nvPr>
            <p:ph type="body" sz="quarter" idx="15"/>
          </p:nvPr>
        </p:nvSpPr>
        <p:spPr>
          <a:xfrm>
            <a:off x="5994400" y="2362201"/>
            <a:ext cx="5588000" cy="3962399"/>
          </a:xfrm>
          <a:ln>
            <a:noFill/>
          </a:ln>
        </p:spPr>
        <p:txBody>
          <a:bodyPr/>
          <a:lstStyle>
            <a:lvl1pPr marL="0" indent="0">
              <a:buFont typeface="Arial" panose="020B0604020202020204" pitchFamily="34" charset="0"/>
              <a:buNone/>
              <a:defRPr sz="1400" b="1" u="sng" baseline="0">
                <a:latin typeface="+mj-lt"/>
              </a:defRPr>
            </a:lvl1pPr>
          </a:lstStyle>
          <a:p>
            <a:pPr lvl="0"/>
            <a:endParaRPr lang="en-US"/>
          </a:p>
          <a:p>
            <a:pPr lvl="0"/>
            <a:endParaRPr lang="en-US"/>
          </a:p>
          <a:p>
            <a:pPr lvl="0"/>
            <a:endParaRPr lang="en-US"/>
          </a:p>
        </p:txBody>
      </p:sp>
      <p:sp>
        <p:nvSpPr>
          <p:cNvPr id="7" name="Slide Number Placeholder 2"/>
          <p:cNvSpPr>
            <a:spLocks noGrp="1"/>
          </p:cNvSpPr>
          <p:nvPr>
            <p:ph type="sldNum" sz="quarter" idx="12"/>
          </p:nvPr>
        </p:nvSpPr>
        <p:spPr>
          <a:xfrm>
            <a:off x="9347200" y="6481001"/>
            <a:ext cx="2844800" cy="365125"/>
          </a:xfrm>
        </p:spPr>
        <p:txBody>
          <a:bodyPr/>
          <a:lstStyle/>
          <a:p>
            <a:pPr>
              <a:defRPr/>
            </a:pPr>
            <a:fld id="{61533CF6-C69A-4170-8BDF-E994C3D2AAB5}" type="slidenum">
              <a:rPr lang="en-US" smtClean="0">
                <a:solidFill>
                  <a:prstClr val="black">
                    <a:tint val="75000"/>
                  </a:prstClr>
                </a:solidFill>
              </a:rPr>
              <a:pPr>
                <a:defRPr/>
              </a:pPr>
              <a:t>‹#›</a:t>
            </a:fld>
            <a:endParaRPr lang="en-US" dirty="0">
              <a:solidFill>
                <a:prstClr val="black">
                  <a:tint val="75000"/>
                </a:prstClr>
              </a:solidFill>
            </a:endParaRPr>
          </a:p>
        </p:txBody>
      </p:sp>
      <p:sp>
        <p:nvSpPr>
          <p:cNvPr id="9" name="Picture Placeholder 7"/>
          <p:cNvSpPr>
            <a:spLocks noGrp="1"/>
          </p:cNvSpPr>
          <p:nvPr>
            <p:ph type="pic" sz="quarter" idx="16"/>
          </p:nvPr>
        </p:nvSpPr>
        <p:spPr>
          <a:xfrm>
            <a:off x="5994400" y="1110342"/>
            <a:ext cx="5588000" cy="1097280"/>
          </a:xfrm>
        </p:spPr>
        <p:txBody>
          <a:bodyPr/>
          <a:lstStyle>
            <a:lvl1pPr marL="0" indent="0">
              <a:buFontTx/>
              <a:buNone/>
              <a:defRPr/>
            </a:lvl1pPr>
          </a:lstStyle>
          <a:p>
            <a:endParaRPr lang="en-US" dirty="0"/>
          </a:p>
        </p:txBody>
      </p:sp>
    </p:spTree>
    <p:extLst>
      <p:ext uri="{BB962C8B-B14F-4D97-AF65-F5344CB8AC3E}">
        <p14:creationId xmlns:p14="http://schemas.microsoft.com/office/powerpoint/2010/main" val="66747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6" y="1368056"/>
            <a:ext cx="11107528" cy="5231218"/>
          </a:xfrm>
        </p:spPr>
        <p:txBody>
          <a:bodyPr/>
          <a:lstStyle>
            <a:lvl1pPr>
              <a:defRPr>
                <a:solidFill>
                  <a:srgbClr val="164472"/>
                </a:solidFill>
                <a:latin typeface="+mn-lt"/>
                <a:ea typeface="Helvetica Neue" panose="02000503000000020004" pitchFamily="2" charset="0"/>
                <a:cs typeface="Helvetica Neue" panose="02000503000000020004" pitchFamily="2" charset="0"/>
              </a:defRPr>
            </a:lvl1pPr>
            <a:lvl2pPr>
              <a:defRPr>
                <a:solidFill>
                  <a:srgbClr val="164472"/>
                </a:solidFill>
                <a:latin typeface="+mn-lt"/>
                <a:ea typeface="Helvetica Neue" panose="02000503000000020004" pitchFamily="2" charset="0"/>
                <a:cs typeface="Helvetica Neue" panose="02000503000000020004" pitchFamily="2" charset="0"/>
              </a:defRPr>
            </a:lvl2pPr>
            <a:lvl3pPr>
              <a:defRPr>
                <a:solidFill>
                  <a:srgbClr val="164472"/>
                </a:solidFill>
                <a:latin typeface="+mn-lt"/>
                <a:ea typeface="Helvetica Neue" panose="02000503000000020004" pitchFamily="2" charset="0"/>
                <a:cs typeface="Helvetica Neue" panose="02000503000000020004" pitchFamily="2" charset="0"/>
              </a:defRPr>
            </a:lvl3pPr>
            <a:lvl4pPr>
              <a:defRPr>
                <a:solidFill>
                  <a:srgbClr val="164472"/>
                </a:solidFill>
                <a:latin typeface="+mn-lt"/>
                <a:ea typeface="Helvetica Neue" panose="02000503000000020004" pitchFamily="2" charset="0"/>
                <a:cs typeface="Helvetica Neue" panose="02000503000000020004" pitchFamily="2" charset="0"/>
              </a:defRPr>
            </a:lvl4pPr>
            <a:lvl5pPr>
              <a:defRPr>
                <a:solidFill>
                  <a:srgbClr val="164472"/>
                </a:solidFill>
                <a:latin typeface="+mn-lt"/>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AA74D2A7-6DC6-474C-ACB2-4D5C3301316E}"/>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0D84A6F3-5B4C-0545-A867-47D86544BD53}"/>
              </a:ext>
            </a:extLst>
          </p:cNvPr>
          <p:cNvSpPr/>
          <p:nvPr userDrawn="1"/>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4" y="6479324"/>
            <a:ext cx="418071" cy="365125"/>
          </a:xfrm>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
        <p:nvSpPr>
          <p:cNvPr id="4" name="Footer Placeholder 3">
            <a:extLst>
              <a:ext uri="{FF2B5EF4-FFF2-40B4-BE49-F238E27FC236}">
                <a16:creationId xmlns:a16="http://schemas.microsoft.com/office/drawing/2014/main" id="{1DDC3664-3155-C59E-F3B5-E92F6A2B0380}"/>
              </a:ext>
            </a:extLst>
          </p:cNvPr>
          <p:cNvSpPr>
            <a:spLocks noGrp="1"/>
          </p:cNvSpPr>
          <p:nvPr>
            <p:ph type="ftr" sz="quarter" idx="11"/>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2025 Center for Integreated Cognition</a:t>
            </a:r>
            <a:endParaRPr lang="en-US" dirty="0"/>
          </a:p>
        </p:txBody>
      </p:sp>
    </p:spTree>
    <p:extLst>
      <p:ext uri="{BB962C8B-B14F-4D97-AF65-F5344CB8AC3E}">
        <p14:creationId xmlns:p14="http://schemas.microsoft.com/office/powerpoint/2010/main" val="323600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66152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80122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78954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3399411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31997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1" y="3565318"/>
            <a:ext cx="5568779"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4"/>
            <a:ext cx="2743200" cy="365125"/>
          </a:xfrm>
          <a:prstGeom prst="rect">
            <a:avLst/>
          </a:prstGeom>
        </p:spPr>
        <p:txBody>
          <a:bodyPr/>
          <a:lstStyle>
            <a:lvl1pPr>
              <a:defRPr sz="1051">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41" y="2396902"/>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704015B5-BDD5-DB43-9850-F6756B5FE413}"/>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5008870-CB36-4A6B-A23E-AA8267A586CD}" type="slidenum">
              <a:rPr lang="en-US" smtClean="0"/>
              <a:t>‹#›</a:t>
            </a:fld>
            <a:endParaRPr lang="en-US"/>
          </a:p>
        </p:txBody>
      </p:sp>
    </p:spTree>
    <p:extLst>
      <p:ext uri="{BB962C8B-B14F-4D97-AF65-F5344CB8AC3E}">
        <p14:creationId xmlns:p14="http://schemas.microsoft.com/office/powerpoint/2010/main" val="3704101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6" y="1368056"/>
            <a:ext cx="11107528" cy="5231218"/>
          </a:xfrm>
        </p:spPr>
        <p:txBody>
          <a:bodyPr/>
          <a:lstStyle>
            <a:lvl1pPr>
              <a:defRPr>
                <a:solidFill>
                  <a:srgbClr val="164472"/>
                </a:solidFill>
                <a:latin typeface="+mn-lt"/>
                <a:ea typeface="Helvetica Neue" panose="02000503000000020004" pitchFamily="2" charset="0"/>
                <a:cs typeface="Helvetica Neue" panose="02000503000000020004" pitchFamily="2" charset="0"/>
              </a:defRPr>
            </a:lvl1pPr>
            <a:lvl2pPr>
              <a:defRPr>
                <a:solidFill>
                  <a:srgbClr val="164472"/>
                </a:solidFill>
                <a:latin typeface="+mn-lt"/>
                <a:ea typeface="Helvetica Neue" panose="02000503000000020004" pitchFamily="2" charset="0"/>
                <a:cs typeface="Helvetica Neue" panose="02000503000000020004" pitchFamily="2" charset="0"/>
              </a:defRPr>
            </a:lvl2pPr>
            <a:lvl3pPr>
              <a:defRPr>
                <a:solidFill>
                  <a:srgbClr val="164472"/>
                </a:solidFill>
                <a:latin typeface="+mn-lt"/>
                <a:ea typeface="Helvetica Neue" panose="02000503000000020004" pitchFamily="2" charset="0"/>
                <a:cs typeface="Helvetica Neue" panose="02000503000000020004" pitchFamily="2" charset="0"/>
              </a:defRPr>
            </a:lvl3pPr>
            <a:lvl4pPr>
              <a:defRPr>
                <a:solidFill>
                  <a:srgbClr val="164472"/>
                </a:solidFill>
                <a:latin typeface="+mn-lt"/>
                <a:ea typeface="Helvetica Neue" panose="02000503000000020004" pitchFamily="2" charset="0"/>
                <a:cs typeface="Helvetica Neue" panose="02000503000000020004" pitchFamily="2" charset="0"/>
              </a:defRPr>
            </a:lvl4pPr>
            <a:lvl5pPr>
              <a:defRPr>
                <a:solidFill>
                  <a:srgbClr val="164472"/>
                </a:solidFill>
                <a:latin typeface="+mn-lt"/>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AA74D2A7-6DC6-474C-ACB2-4D5C3301316E}"/>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0D84A6F3-5B4C-0545-A867-47D86544BD53}"/>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4" y="6479324"/>
            <a:ext cx="418071" cy="365125"/>
          </a:xfrm>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5008870-CB36-4A6B-A23E-AA8267A586CD}" type="slidenum">
              <a:rPr lang="en-US" smtClean="0"/>
              <a:t>‹#›</a:t>
            </a:fld>
            <a:endParaRPr lang="en-US"/>
          </a:p>
        </p:txBody>
      </p:sp>
      <p:sp>
        <p:nvSpPr>
          <p:cNvPr id="4" name="Footer Placeholder 3">
            <a:extLst>
              <a:ext uri="{FF2B5EF4-FFF2-40B4-BE49-F238E27FC236}">
                <a16:creationId xmlns:a16="http://schemas.microsoft.com/office/drawing/2014/main" id="{1DDC3664-3155-C59E-F3B5-E92F6A2B0380}"/>
              </a:ext>
            </a:extLst>
          </p:cNvPr>
          <p:cNvSpPr>
            <a:spLocks noGrp="1"/>
          </p:cNvSpPr>
          <p:nvPr>
            <p:ph type="ftr" sz="quarter" idx="11"/>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2025 Center for Integreated Cognition</a:t>
            </a:r>
          </a:p>
        </p:txBody>
      </p:sp>
    </p:spTree>
    <p:extLst>
      <p:ext uri="{BB962C8B-B14F-4D97-AF65-F5344CB8AC3E}">
        <p14:creationId xmlns:p14="http://schemas.microsoft.com/office/powerpoint/2010/main" val="3812236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38" y="103063"/>
            <a:ext cx="9895479" cy="9667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1" y="1330036"/>
            <a:ext cx="11082250" cy="52453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B9C69BE9-79B8-3444-86D7-BD0CDEB294EB}"/>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5AB7603F-716A-7640-8650-BC1C2787F571}"/>
              </a:ext>
            </a:extLst>
          </p:cNvPr>
          <p:cNvSpPr/>
          <p:nvPr userDrawn="1"/>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972" y="6476834"/>
            <a:ext cx="531119" cy="365125"/>
          </a:xfrm>
          <a:prstGeom prst="rect">
            <a:avLst/>
          </a:prstGeom>
        </p:spPr>
        <p:txBody>
          <a:bodyPr vert="horz" lIns="91440" tIns="45720" rIns="91440" bIns="45720" rtlCol="0" anchor="ctr"/>
          <a:lstStyle>
            <a:lvl1pPr algn="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748641" y="154644"/>
            <a:ext cx="949359" cy="863540"/>
          </a:xfrm>
          <a:prstGeom prst="rect">
            <a:avLst/>
          </a:prstGeom>
        </p:spPr>
      </p:pic>
      <p:sp>
        <p:nvSpPr>
          <p:cNvPr id="4" name="Footer Placeholder 3">
            <a:extLst>
              <a:ext uri="{FF2B5EF4-FFF2-40B4-BE49-F238E27FC236}">
                <a16:creationId xmlns:a16="http://schemas.microsoft.com/office/drawing/2014/main" id="{01336DD9-CF32-03E8-6E86-C4A3333DD175}"/>
              </a:ext>
            </a:extLst>
          </p:cNvPr>
          <p:cNvSpPr>
            <a:spLocks noGrp="1"/>
          </p:cNvSpPr>
          <p:nvPr>
            <p:ph type="ftr" sz="quarter" idx="3"/>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2025 Center for Integreated Cognition</a:t>
            </a:r>
            <a:endParaRPr lang="en-US" dirty="0"/>
          </a:p>
        </p:txBody>
      </p:sp>
    </p:spTree>
    <p:extLst>
      <p:ext uri="{BB962C8B-B14F-4D97-AF65-F5344CB8AC3E}">
        <p14:creationId xmlns:p14="http://schemas.microsoft.com/office/powerpoint/2010/main" val="197328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dt="0"/>
  <p:txStyles>
    <p:titleStyle>
      <a:lvl1pPr algn="l" defTabSz="914377" rtl="0" eaLnBrk="1" latinLnBrk="0" hangingPunct="1">
        <a:lnSpc>
          <a:spcPct val="90000"/>
        </a:lnSpc>
        <a:spcBef>
          <a:spcPct val="0"/>
        </a:spcBef>
        <a:buNone/>
        <a:defRPr sz="4000" kern="1200">
          <a:solidFill>
            <a:srgbClr val="164472"/>
          </a:solidFill>
          <a:latin typeface="+mn-lt"/>
          <a:ea typeface="Helvetica Neue" panose="02000503000000020004" pitchFamily="2" charset="0"/>
          <a:cs typeface="Helvetica Neue" panose="02000503000000020004"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38" y="103063"/>
            <a:ext cx="9895479" cy="966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1" y="1330036"/>
            <a:ext cx="11082250" cy="52453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B9C69BE9-79B8-3444-86D7-BD0CDEB294EB}"/>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5AB7603F-716A-7640-8650-BC1C2787F571}"/>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972" y="6476834"/>
            <a:ext cx="531119" cy="365125"/>
          </a:xfrm>
          <a:prstGeom prst="rect">
            <a:avLst/>
          </a:prstGeom>
        </p:spPr>
        <p:txBody>
          <a:bodyPr vert="horz" lIns="91440" tIns="45720" rIns="91440" bIns="45720" rtlCol="0" anchor="ctr"/>
          <a:lstStyle>
            <a:lvl1pPr algn="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5008870-CB36-4A6B-A23E-AA8267A586CD}" type="slidenum">
              <a:rPr lang="en-US" smtClean="0"/>
              <a:t>‹#›</a:t>
            </a:fld>
            <a:endParaRPr lang="en-US"/>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48641" y="154644"/>
            <a:ext cx="949359" cy="863540"/>
          </a:xfrm>
          <a:prstGeom prst="rect">
            <a:avLst/>
          </a:prstGeom>
        </p:spPr>
      </p:pic>
      <p:sp>
        <p:nvSpPr>
          <p:cNvPr id="4" name="Footer Placeholder 3">
            <a:extLst>
              <a:ext uri="{FF2B5EF4-FFF2-40B4-BE49-F238E27FC236}">
                <a16:creationId xmlns:a16="http://schemas.microsoft.com/office/drawing/2014/main" id="{01336DD9-CF32-03E8-6E86-C4A3333DD175}"/>
              </a:ext>
            </a:extLst>
          </p:cNvPr>
          <p:cNvSpPr>
            <a:spLocks noGrp="1"/>
          </p:cNvSpPr>
          <p:nvPr>
            <p:ph type="ftr" sz="quarter" idx="3"/>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2025 Center for Integreated Cognition</a:t>
            </a:r>
          </a:p>
        </p:txBody>
      </p:sp>
    </p:spTree>
    <p:extLst>
      <p:ext uri="{BB962C8B-B14F-4D97-AF65-F5344CB8AC3E}">
        <p14:creationId xmlns:p14="http://schemas.microsoft.com/office/powerpoint/2010/main" val="49580498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sldNum="0" hdr="0" dt="0"/>
  <p:txStyles>
    <p:titleStyle>
      <a:lvl1pPr algn="l" defTabSz="914377" rtl="0" eaLnBrk="1" latinLnBrk="0" hangingPunct="1">
        <a:lnSpc>
          <a:spcPct val="90000"/>
        </a:lnSpc>
        <a:spcBef>
          <a:spcPct val="0"/>
        </a:spcBef>
        <a:buNone/>
        <a:defRPr sz="4000" kern="1200">
          <a:solidFill>
            <a:srgbClr val="164472"/>
          </a:solidFill>
          <a:latin typeface="+mn-lt"/>
          <a:ea typeface="Helvetica Neue" panose="02000503000000020004" pitchFamily="2" charset="0"/>
          <a:cs typeface="Helvetica Neue" panose="02000503000000020004"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00D3-8C13-3748-A9A7-B688F6C88AFA}"/>
              </a:ext>
            </a:extLst>
          </p:cNvPr>
          <p:cNvSpPr>
            <a:spLocks noGrp="1"/>
          </p:cNvSpPr>
          <p:nvPr>
            <p:ph type="ctrTitle"/>
          </p:nvPr>
        </p:nvSpPr>
        <p:spPr>
          <a:xfrm>
            <a:off x="3966846" y="421241"/>
            <a:ext cx="7993294" cy="2210199"/>
          </a:xfrm>
        </p:spPr>
        <p:txBody>
          <a:bodyPr anchor="ctr">
            <a:normAutofit/>
          </a:bodyPr>
          <a:lstStyle/>
          <a:p>
            <a:r>
              <a:rPr lang="en-US" sz="4800" dirty="0"/>
              <a:t>Soar Learning to</a:t>
            </a:r>
            <a:br>
              <a:rPr lang="en-US" sz="4800" dirty="0"/>
            </a:br>
            <a:r>
              <a:rPr lang="en-US" sz="4800" dirty="0"/>
              <a:t>Make Breakfast</a:t>
            </a:r>
          </a:p>
        </p:txBody>
      </p:sp>
      <p:sp>
        <p:nvSpPr>
          <p:cNvPr id="3" name="Subtitle 2">
            <a:extLst>
              <a:ext uri="{FF2B5EF4-FFF2-40B4-BE49-F238E27FC236}">
                <a16:creationId xmlns:a16="http://schemas.microsoft.com/office/drawing/2014/main" id="{3EF43E68-1249-204C-A48B-06B2A334260B}"/>
              </a:ext>
            </a:extLst>
          </p:cNvPr>
          <p:cNvSpPr>
            <a:spLocks noGrp="1"/>
          </p:cNvSpPr>
          <p:nvPr>
            <p:ph type="subTitle" idx="1"/>
          </p:nvPr>
        </p:nvSpPr>
        <p:spPr>
          <a:xfrm>
            <a:off x="4970864" y="4514658"/>
            <a:ext cx="6255936" cy="1532181"/>
          </a:xfrm>
        </p:spPr>
        <p:txBody>
          <a:bodyPr>
            <a:normAutofit/>
          </a:bodyPr>
          <a:lstStyle/>
          <a:p>
            <a:pPr>
              <a:lnSpc>
                <a:spcPct val="100000"/>
              </a:lnSpc>
            </a:pPr>
            <a:r>
              <a:rPr lang="en-US" dirty="0"/>
              <a:t>45</a:t>
            </a:r>
            <a:r>
              <a:rPr lang="en-US" baseline="30000" dirty="0"/>
              <a:t>th</a:t>
            </a:r>
            <a:r>
              <a:rPr lang="en-US" dirty="0"/>
              <a:t> Soar Workshop</a:t>
            </a:r>
          </a:p>
          <a:p>
            <a:pPr>
              <a:lnSpc>
                <a:spcPct val="100000"/>
              </a:lnSpc>
            </a:pPr>
            <a:r>
              <a:rPr lang="en-US" dirty="0"/>
              <a:t>Peter Lindes</a:t>
            </a:r>
          </a:p>
          <a:p>
            <a:pPr>
              <a:lnSpc>
                <a:spcPct val="100000"/>
              </a:lnSpc>
            </a:pPr>
            <a:r>
              <a:rPr lang="en-US" dirty="0"/>
              <a:t>5 May 2025</a:t>
            </a:r>
          </a:p>
        </p:txBody>
      </p:sp>
      <p:sp>
        <p:nvSpPr>
          <p:cNvPr id="5" name="Title 1">
            <a:extLst>
              <a:ext uri="{FF2B5EF4-FFF2-40B4-BE49-F238E27FC236}">
                <a16:creationId xmlns:a16="http://schemas.microsoft.com/office/drawing/2014/main" id="{7470224C-D588-6768-1FBA-E8D3D814EC3C}"/>
              </a:ext>
            </a:extLst>
          </p:cNvPr>
          <p:cNvSpPr txBox="1">
            <a:spLocks/>
          </p:cNvSpPr>
          <p:nvPr/>
        </p:nvSpPr>
        <p:spPr>
          <a:xfrm>
            <a:off x="4860152" y="2710921"/>
            <a:ext cx="6477359" cy="1436157"/>
          </a:xfrm>
          <a:prstGeom prst="rect">
            <a:avLst/>
          </a:prstGeom>
        </p:spPr>
        <p:txBody>
          <a:bodyPr vert="horz" lIns="91440" tIns="45720" rIns="91440" bIns="45720" rtlCol="0" anchor="ctr">
            <a:noAutofit/>
          </a:bodyPr>
          <a:lstStyle>
            <a:lvl1pPr algn="ctr" defTabSz="914377" rtl="0" eaLnBrk="1" latinLnBrk="0" hangingPunct="1">
              <a:lnSpc>
                <a:spcPct val="90000"/>
              </a:lnSpc>
              <a:spcBef>
                <a:spcPct val="0"/>
              </a:spcBef>
              <a:buNone/>
              <a:defRPr sz="6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2400" dirty="0"/>
              <a:t>Robots Collaborating with Humans</a:t>
            </a:r>
            <a:br>
              <a:rPr lang="en-US" sz="2400" dirty="0"/>
            </a:br>
            <a:r>
              <a:rPr lang="en-US" sz="2400" dirty="0"/>
              <a:t>Using Natural Language</a:t>
            </a:r>
            <a:br>
              <a:rPr lang="en-US" sz="2400" dirty="0"/>
            </a:br>
            <a:r>
              <a:rPr lang="en-US" sz="2400" dirty="0"/>
              <a:t>in the</a:t>
            </a:r>
            <a:br>
              <a:rPr lang="en-US" sz="2400" dirty="0"/>
            </a:br>
            <a:r>
              <a:rPr lang="en-US" sz="2400" dirty="0"/>
              <a:t>Real World</a:t>
            </a:r>
          </a:p>
        </p:txBody>
      </p:sp>
      <p:sp>
        <p:nvSpPr>
          <p:cNvPr id="7" name="TextBox 6">
            <a:extLst>
              <a:ext uri="{FF2B5EF4-FFF2-40B4-BE49-F238E27FC236}">
                <a16:creationId xmlns:a16="http://schemas.microsoft.com/office/drawing/2014/main" id="{C7E6C9D4-5E63-9E01-2124-99B9C5AC83E1}"/>
              </a:ext>
            </a:extLst>
          </p:cNvPr>
          <p:cNvSpPr txBox="1"/>
          <p:nvPr/>
        </p:nvSpPr>
        <p:spPr>
          <a:xfrm>
            <a:off x="6925843" y="6067427"/>
            <a:ext cx="2849388" cy="369332"/>
          </a:xfrm>
          <a:prstGeom prst="rect">
            <a:avLst/>
          </a:prstGeom>
          <a:noFill/>
        </p:spPr>
        <p:txBody>
          <a:bodyPr wrap="square" rtlCol="0">
            <a:spAutoFit/>
          </a:bodyPr>
          <a:lstStyle/>
          <a:p>
            <a:r>
              <a:rPr lang="en-US" dirty="0">
                <a:solidFill>
                  <a:srgbClr val="164472"/>
                </a:solidFill>
              </a:rPr>
              <a:t>Assisted by Kaoutar </a:t>
            </a:r>
            <a:r>
              <a:rPr lang="en-US" dirty="0" err="1">
                <a:solidFill>
                  <a:srgbClr val="164472"/>
                </a:solidFill>
              </a:rPr>
              <a:t>Skiker</a:t>
            </a:r>
            <a:endParaRPr lang="en-US" dirty="0">
              <a:solidFill>
                <a:srgbClr val="164472"/>
              </a:solidFill>
            </a:endParaRPr>
          </a:p>
        </p:txBody>
      </p:sp>
      <p:pic>
        <p:nvPicPr>
          <p:cNvPr id="8" name="Picture 7" descr="A picture containing text&#10;&#10;AI-generated content may be incorrect.">
            <a:extLst>
              <a:ext uri="{FF2B5EF4-FFF2-40B4-BE49-F238E27FC236}">
                <a16:creationId xmlns:a16="http://schemas.microsoft.com/office/drawing/2014/main" id="{034ACF02-BBDC-A579-B64D-ED1D5F200C3F}"/>
              </a:ext>
            </a:extLst>
          </p:cNvPr>
          <p:cNvPicPr>
            <a:picLocks noChangeAspect="1"/>
          </p:cNvPicPr>
          <p:nvPr/>
        </p:nvPicPr>
        <p:blipFill>
          <a:blip r:embed="rId3"/>
          <a:stretch>
            <a:fillRect/>
          </a:stretch>
        </p:blipFill>
        <p:spPr>
          <a:xfrm rot="17841813">
            <a:off x="1152468" y="470767"/>
            <a:ext cx="2951261" cy="2466725"/>
          </a:xfrm>
          <a:prstGeom prst="rect">
            <a:avLst/>
          </a:prstGeom>
        </p:spPr>
      </p:pic>
    </p:spTree>
    <p:extLst>
      <p:ext uri="{BB962C8B-B14F-4D97-AF65-F5344CB8AC3E}">
        <p14:creationId xmlns:p14="http://schemas.microsoft.com/office/powerpoint/2010/main" val="32882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8F88-494F-8847-EDF5-231A9E0CDE64}"/>
              </a:ext>
            </a:extLst>
          </p:cNvPr>
          <p:cNvSpPr>
            <a:spLocks noGrp="1"/>
          </p:cNvSpPr>
          <p:nvPr>
            <p:ph type="title"/>
          </p:nvPr>
        </p:nvSpPr>
        <p:spPr/>
        <p:txBody>
          <a:bodyPr/>
          <a:lstStyle/>
          <a:p>
            <a:r>
              <a:rPr lang="en-US" dirty="0"/>
              <a:t>Learn to “</a:t>
            </a:r>
            <a:r>
              <a:rPr lang="en-US" i="1" dirty="0"/>
              <a:t>cook</a:t>
            </a:r>
            <a:r>
              <a:rPr lang="en-US" dirty="0"/>
              <a:t>”</a:t>
            </a:r>
          </a:p>
        </p:txBody>
      </p:sp>
      <p:sp>
        <p:nvSpPr>
          <p:cNvPr id="3" name="Content Placeholder 2">
            <a:extLst>
              <a:ext uri="{FF2B5EF4-FFF2-40B4-BE49-F238E27FC236}">
                <a16:creationId xmlns:a16="http://schemas.microsoft.com/office/drawing/2014/main" id="{279788EC-BCE1-9F3E-9EC7-C7B68CE377FC}"/>
              </a:ext>
            </a:extLst>
          </p:cNvPr>
          <p:cNvSpPr>
            <a:spLocks noGrp="1"/>
          </p:cNvSpPr>
          <p:nvPr>
            <p:ph sz="half" idx="1"/>
          </p:nvPr>
        </p:nvSpPr>
        <p:spPr>
          <a:xfrm>
            <a:off x="838200" y="1744345"/>
            <a:ext cx="5181600" cy="3620136"/>
          </a:xfrm>
        </p:spPr>
        <p:txBody>
          <a:bodyPr>
            <a:normAutofit/>
          </a:bodyPr>
          <a:lstStyle/>
          <a:p>
            <a:r>
              <a:rPr lang="en-US" dirty="0"/>
              <a:t>Cook a potato.</a:t>
            </a:r>
          </a:p>
          <a:p>
            <a:r>
              <a:rPr lang="en-US" dirty="0"/>
              <a:t>Cook a potato in the microwave.</a:t>
            </a:r>
          </a:p>
          <a:p>
            <a:r>
              <a:rPr lang="en-US" dirty="0"/>
              <a:t>Make my breakfast.</a:t>
            </a:r>
          </a:p>
          <a:p>
            <a:r>
              <a:rPr lang="en-US" dirty="0"/>
              <a:t>Prepare dinner for the family.</a:t>
            </a:r>
          </a:p>
          <a:p>
            <a:r>
              <a:rPr lang="en-US" dirty="0"/>
              <a:t>Fix me an omelet.</a:t>
            </a:r>
          </a:p>
          <a:p>
            <a:r>
              <a:rPr lang="en-US" dirty="0"/>
              <a:t>Cook eggs benedict.</a:t>
            </a:r>
          </a:p>
          <a:p>
            <a:r>
              <a:rPr lang="en-US" dirty="0"/>
              <a:t>Boil an egg </a:t>
            </a:r>
            <a:r>
              <a:rPr lang="en-US" i="1" dirty="0"/>
              <a:t>(hard or soft?)</a:t>
            </a:r>
            <a:endParaRPr lang="en-US" dirty="0"/>
          </a:p>
        </p:txBody>
      </p:sp>
      <p:sp>
        <p:nvSpPr>
          <p:cNvPr id="4" name="Content Placeholder 3">
            <a:extLst>
              <a:ext uri="{FF2B5EF4-FFF2-40B4-BE49-F238E27FC236}">
                <a16:creationId xmlns:a16="http://schemas.microsoft.com/office/drawing/2014/main" id="{2398935D-C045-D2F1-ACB5-A557A2914DC7}"/>
              </a:ext>
            </a:extLst>
          </p:cNvPr>
          <p:cNvSpPr>
            <a:spLocks noGrp="1"/>
          </p:cNvSpPr>
          <p:nvPr>
            <p:ph sz="half" idx="2"/>
          </p:nvPr>
        </p:nvSpPr>
        <p:spPr>
          <a:xfrm>
            <a:off x="6172200" y="1783713"/>
            <a:ext cx="5181600" cy="4889943"/>
          </a:xfrm>
        </p:spPr>
        <p:txBody>
          <a:bodyPr>
            <a:normAutofit/>
          </a:bodyPr>
          <a:lstStyle/>
          <a:p>
            <a:r>
              <a:rPr lang="en-US" dirty="0"/>
              <a:t>Overall context</a:t>
            </a:r>
          </a:p>
          <a:p>
            <a:pPr lvl="1"/>
            <a:r>
              <a:rPr lang="en-US" dirty="0"/>
              <a:t>Who will be eating, preferences</a:t>
            </a:r>
          </a:p>
          <a:p>
            <a:pPr lvl="1"/>
            <a:r>
              <a:rPr lang="en-US" dirty="0"/>
              <a:t>What, where and when</a:t>
            </a:r>
          </a:p>
          <a:p>
            <a:pPr lvl="1"/>
            <a:r>
              <a:rPr lang="en-US" dirty="0"/>
              <a:t>Presentation and serving</a:t>
            </a:r>
          </a:p>
          <a:p>
            <a:pPr lvl="1"/>
            <a:r>
              <a:rPr lang="en-US" dirty="0"/>
              <a:t>Cleanup and maintenance</a:t>
            </a:r>
          </a:p>
          <a:p>
            <a:r>
              <a:rPr lang="en-US" dirty="0"/>
              <a:t>Results: entities ready to eat:</a:t>
            </a:r>
          </a:p>
          <a:p>
            <a:pPr lvl="1"/>
            <a:r>
              <a:rPr lang="en-US" dirty="0"/>
              <a:t>An individual food item </a:t>
            </a:r>
            <a:r>
              <a:rPr lang="en-US" i="1" dirty="0"/>
              <a:t>(toast)</a:t>
            </a:r>
          </a:p>
          <a:p>
            <a:pPr lvl="1"/>
            <a:r>
              <a:rPr lang="en-US" dirty="0"/>
              <a:t>A dish </a:t>
            </a:r>
            <a:r>
              <a:rPr lang="en-US" i="1" dirty="0"/>
              <a:t>(scrambled eggs)</a:t>
            </a:r>
          </a:p>
          <a:p>
            <a:pPr lvl="1"/>
            <a:r>
              <a:rPr lang="en-US" dirty="0"/>
              <a:t>A meal </a:t>
            </a:r>
            <a:r>
              <a:rPr lang="en-US" i="1" dirty="0"/>
              <a:t>(breakfast)</a:t>
            </a:r>
          </a:p>
          <a:p>
            <a:r>
              <a:rPr lang="en-US" dirty="0"/>
              <a:t>Verbs in context</a:t>
            </a:r>
          </a:p>
          <a:p>
            <a:r>
              <a:rPr lang="en-US" dirty="0"/>
              <a:t>Learning</a:t>
            </a:r>
          </a:p>
          <a:p>
            <a:endParaRPr lang="en-US" dirty="0"/>
          </a:p>
        </p:txBody>
      </p:sp>
      <p:sp>
        <p:nvSpPr>
          <p:cNvPr id="6" name="Text Placeholder 2">
            <a:extLst>
              <a:ext uri="{FF2B5EF4-FFF2-40B4-BE49-F238E27FC236}">
                <a16:creationId xmlns:a16="http://schemas.microsoft.com/office/drawing/2014/main" id="{6C871745-044B-B2B9-5656-B65557AABA81}"/>
              </a:ext>
            </a:extLst>
          </p:cNvPr>
          <p:cNvSpPr txBox="1">
            <a:spLocks/>
          </p:cNvSpPr>
          <p:nvPr/>
        </p:nvSpPr>
        <p:spPr>
          <a:xfrm>
            <a:off x="839789" y="1330959"/>
            <a:ext cx="5157787" cy="452755"/>
          </a:xfrm>
          <a:prstGeom prst="rect">
            <a:avLst/>
          </a:prstGeom>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Cook &lt;something&gt;.</a:t>
            </a:r>
            <a:endParaRPr lang="en-US" b="1" dirty="0"/>
          </a:p>
        </p:txBody>
      </p:sp>
      <p:sp>
        <p:nvSpPr>
          <p:cNvPr id="7" name="Text Placeholder 2">
            <a:extLst>
              <a:ext uri="{FF2B5EF4-FFF2-40B4-BE49-F238E27FC236}">
                <a16:creationId xmlns:a16="http://schemas.microsoft.com/office/drawing/2014/main" id="{A01014B3-341A-45A8-0916-F0103AB29ECA}"/>
              </a:ext>
            </a:extLst>
          </p:cNvPr>
          <p:cNvSpPr txBox="1">
            <a:spLocks/>
          </p:cNvSpPr>
          <p:nvPr/>
        </p:nvSpPr>
        <p:spPr>
          <a:xfrm>
            <a:off x="6184106" y="1291590"/>
            <a:ext cx="5157787" cy="452755"/>
          </a:xfrm>
          <a:prstGeom prst="rect">
            <a:avLst/>
          </a:prstGeom>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Issues to consider</a:t>
            </a:r>
            <a:endParaRPr lang="en-US" b="1" dirty="0"/>
          </a:p>
        </p:txBody>
      </p:sp>
    </p:spTree>
    <p:extLst>
      <p:ext uri="{BB962C8B-B14F-4D97-AF65-F5344CB8AC3E}">
        <p14:creationId xmlns:p14="http://schemas.microsoft.com/office/powerpoint/2010/main" val="250966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5600-B6E3-DED5-ED55-6A582F24ED23}"/>
              </a:ext>
            </a:extLst>
          </p:cNvPr>
          <p:cNvSpPr>
            <a:spLocks noGrp="1"/>
          </p:cNvSpPr>
          <p:nvPr>
            <p:ph type="title"/>
          </p:nvPr>
        </p:nvSpPr>
        <p:spPr/>
        <p:txBody>
          <a:bodyPr/>
          <a:lstStyle/>
          <a:p>
            <a:r>
              <a:rPr lang="en-US" dirty="0"/>
              <a:t>Making Breakfast Dialog</a:t>
            </a:r>
          </a:p>
        </p:txBody>
      </p:sp>
      <p:sp>
        <p:nvSpPr>
          <p:cNvPr id="3" name="TextBox 2">
            <a:extLst>
              <a:ext uri="{FF2B5EF4-FFF2-40B4-BE49-F238E27FC236}">
                <a16:creationId xmlns:a16="http://schemas.microsoft.com/office/drawing/2014/main" id="{248E46A3-D0B2-3B6B-C6DC-A6E8A0F1A163}"/>
              </a:ext>
            </a:extLst>
          </p:cNvPr>
          <p:cNvSpPr txBox="1"/>
          <p:nvPr/>
        </p:nvSpPr>
        <p:spPr>
          <a:xfrm>
            <a:off x="654968" y="1506901"/>
            <a:ext cx="5755242" cy="3077766"/>
          </a:xfrm>
          <a:prstGeom prst="rect">
            <a:avLst/>
          </a:prstGeom>
          <a:solidFill>
            <a:schemeClr val="bg1"/>
          </a:solidFill>
        </p:spPr>
        <p:txBody>
          <a:bodyPr wrap="square" rtlCol="0">
            <a:spAutoFit/>
          </a:bodyPr>
          <a:lstStyle/>
          <a:p>
            <a:pPr indent="-457200"/>
            <a:r>
              <a:rPr lang="en-US" sz="1600" b="1" dirty="0">
                <a:latin typeface="Bookman Old Style" panose="02050604050505020204" pitchFamily="18" charset="0"/>
              </a:rPr>
              <a:t>You:</a:t>
            </a:r>
            <a:r>
              <a:rPr lang="en-US" sz="1600" dirty="0">
                <a:latin typeface="Bookman Old Style" panose="02050604050505020204" pitchFamily="18" charset="0"/>
              </a:rPr>
              <a:t> I’m hungry. What’s for breakfast?</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What would you like for breakfast today?</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Well, maybe some toast and an omelet.</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You like your toast buttered and with jam, right?</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Sure, sounds good.</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We’re out of cheddar cheese. Is Swiss OK?</a:t>
            </a:r>
          </a:p>
          <a:p>
            <a:pPr indent="-457200"/>
            <a:r>
              <a:rPr lang="en-US" sz="1600" b="1" dirty="0">
                <a:latin typeface="Bookman Old Style" panose="02050604050505020204" pitchFamily="18" charset="0"/>
              </a:rPr>
              <a:t>You: </a:t>
            </a:r>
            <a:r>
              <a:rPr lang="en-US" sz="1600" dirty="0">
                <a:latin typeface="Bookman Old Style" panose="02050604050505020204" pitchFamily="18" charset="0"/>
              </a:rPr>
              <a:t>Well, I guess that’ll do. Be sure to get some cheddar!</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Will do.</a:t>
            </a:r>
          </a:p>
          <a:p>
            <a:pPr indent="-457200"/>
            <a:r>
              <a:rPr lang="en-US" sz="1600" i="1" dirty="0">
                <a:latin typeface="Bookman Old Style" panose="02050604050505020204" pitchFamily="18" charset="0"/>
              </a:rPr>
              <a:t>(Goes off and prepares the breakfast and serves it.)</a:t>
            </a:r>
            <a:endParaRPr lang="en-US" sz="1600" dirty="0">
              <a:latin typeface="Bookman Old Style" panose="02050604050505020204" pitchFamily="18" charset="0"/>
            </a:endParaRP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Here’s your breakfast. </a:t>
            </a:r>
            <a:r>
              <a:rPr lang="en-US" sz="1600" b="1" dirty="0">
                <a:latin typeface="Bookman Old Style" panose="02050604050505020204" pitchFamily="18" charset="0"/>
              </a:rPr>
              <a:t>You:</a:t>
            </a:r>
            <a:r>
              <a:rPr lang="en-US" sz="1600" dirty="0">
                <a:latin typeface="Bookman Old Style" panose="02050604050505020204" pitchFamily="18" charset="0"/>
              </a:rPr>
              <a:t> Great, thanks!</a:t>
            </a:r>
          </a:p>
          <a:p>
            <a:pPr indent="-457200"/>
            <a:r>
              <a:rPr lang="en-US" sz="1600" i="1" dirty="0">
                <a:latin typeface="Bookman Old Style" panose="02050604050505020204" pitchFamily="18" charset="0"/>
              </a:rPr>
              <a:t>(</a:t>
            </a:r>
            <a:r>
              <a:rPr lang="en-US" i="1" dirty="0">
                <a:latin typeface="Bookman Old Style" panose="02050604050505020204" pitchFamily="18" charset="0"/>
              </a:rPr>
              <a:t>Cleans</a:t>
            </a:r>
            <a:r>
              <a:rPr lang="en-US" sz="1600" i="1" dirty="0">
                <a:latin typeface="Bookman Old Style" panose="02050604050505020204" pitchFamily="18" charset="0"/>
              </a:rPr>
              <a:t> up the kitchen and orders cheddar cheese.)</a:t>
            </a:r>
          </a:p>
        </p:txBody>
      </p:sp>
      <p:sp>
        <p:nvSpPr>
          <p:cNvPr id="4" name="TextBox 3">
            <a:extLst>
              <a:ext uri="{FF2B5EF4-FFF2-40B4-BE49-F238E27FC236}">
                <a16:creationId xmlns:a16="http://schemas.microsoft.com/office/drawing/2014/main" id="{3F129A09-D3B7-B1BA-7E25-C02776CB27E8}"/>
              </a:ext>
            </a:extLst>
          </p:cNvPr>
          <p:cNvSpPr txBox="1"/>
          <p:nvPr/>
        </p:nvSpPr>
        <p:spPr>
          <a:xfrm>
            <a:off x="6436758" y="1506901"/>
            <a:ext cx="5755242" cy="3539430"/>
          </a:xfrm>
          <a:prstGeom prst="rect">
            <a:avLst/>
          </a:prstGeom>
          <a:solidFill>
            <a:schemeClr val="bg1"/>
          </a:solidFill>
        </p:spPr>
        <p:txBody>
          <a:bodyPr wrap="square" rtlCol="0">
            <a:spAutoFit/>
          </a:bodyPr>
          <a:lstStyle/>
          <a:p>
            <a:pPr indent="-457200"/>
            <a:r>
              <a:rPr lang="en-US" sz="1600" b="1" dirty="0">
                <a:latin typeface="Bookman Old Style" panose="02050604050505020204" pitchFamily="18" charset="0"/>
              </a:rPr>
              <a:t>You:</a:t>
            </a:r>
            <a:r>
              <a:rPr lang="en-US" sz="1600" dirty="0">
                <a:latin typeface="Bookman Old Style" panose="02050604050505020204" pitchFamily="18" charset="0"/>
              </a:rPr>
              <a:t> Make my breakfast.</a:t>
            </a:r>
          </a:p>
          <a:p>
            <a:pPr indent="-457200"/>
            <a:r>
              <a:rPr lang="en-US" sz="1600" b="1" dirty="0">
                <a:latin typeface="Bookman Old Style" panose="02050604050505020204" pitchFamily="18" charset="0"/>
              </a:rPr>
              <a:t>Thor-Soar:</a:t>
            </a:r>
            <a:r>
              <a:rPr lang="en-US" sz="1600" dirty="0">
                <a:latin typeface="Bookman Old Style" panose="02050604050505020204" pitchFamily="18" charset="0"/>
              </a:rPr>
              <a:t> Would you like your regular breakfast today?</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Yes.</a:t>
            </a:r>
          </a:p>
          <a:p>
            <a:pPr indent="-457200"/>
            <a:r>
              <a:rPr lang="en-US" sz="1600" b="1" dirty="0">
                <a:latin typeface="Bookman Old Style" panose="02050604050505020204" pitchFamily="18" charset="0"/>
              </a:rPr>
              <a:t>Thor-Soar:</a:t>
            </a:r>
            <a:r>
              <a:rPr lang="en-US" sz="1600" dirty="0">
                <a:latin typeface="Bookman Old Style" panose="02050604050505020204" pitchFamily="18" charset="0"/>
              </a:rPr>
              <a:t> I will make and serve your breakfast.</a:t>
            </a:r>
          </a:p>
          <a:p>
            <a:pPr indent="-457200"/>
            <a:r>
              <a:rPr lang="en-US" sz="1600" i="1" dirty="0">
                <a:latin typeface="Bookman Old Style" panose="02050604050505020204" pitchFamily="18" charset="0"/>
              </a:rPr>
              <a:t>(Goes off and prepares the breakfast and serves it.)</a:t>
            </a:r>
            <a:endParaRPr lang="en-US" sz="1600" dirty="0">
              <a:latin typeface="Bookman Old Style" panose="02050604050505020204" pitchFamily="18" charset="0"/>
            </a:endParaRPr>
          </a:p>
          <a:p>
            <a:pPr indent="-457200"/>
            <a:r>
              <a:rPr lang="en-US" sz="1600" b="1" dirty="0">
                <a:latin typeface="Bookman Old Style" panose="02050604050505020204" pitchFamily="18" charset="0"/>
              </a:rPr>
              <a:t>Thor-Soar :</a:t>
            </a:r>
            <a:r>
              <a:rPr lang="en-US" sz="1600" dirty="0">
                <a:latin typeface="Bookman Old Style" panose="02050604050505020204" pitchFamily="18" charset="0"/>
              </a:rPr>
              <a:t> Your breakfast is served.</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Thank you!</a:t>
            </a:r>
          </a:p>
          <a:p>
            <a:pPr indent="-457200"/>
            <a:r>
              <a:rPr lang="en-US" sz="1600" i="1" dirty="0">
                <a:latin typeface="Bookman Old Style" panose="02050604050505020204" pitchFamily="18" charset="0"/>
              </a:rPr>
              <a:t>(Thor-Soar puts cooking tools in the sink.)</a:t>
            </a:r>
          </a:p>
          <a:p>
            <a:pPr indent="-457200"/>
            <a:r>
              <a:rPr lang="en-US" sz="1600" i="1" dirty="0">
                <a:latin typeface="Bookman Old Style" panose="02050604050505020204" pitchFamily="18" charset="0"/>
              </a:rPr>
              <a:t>(You eat your breakfast.)</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I am done.</a:t>
            </a:r>
          </a:p>
          <a:p>
            <a:pPr indent="-457200"/>
            <a:r>
              <a:rPr lang="en-US" sz="1600" i="1" dirty="0">
                <a:latin typeface="Bookman Old Style" panose="02050604050505020204" pitchFamily="18" charset="0"/>
              </a:rPr>
              <a:t>(Thor-Soar cleans up the table, puts all the dirty dishes in the dishwasher and turns it on. When the dishwasher is done it puts all the dishes away in their places.)</a:t>
            </a:r>
          </a:p>
        </p:txBody>
      </p:sp>
      <p:sp>
        <p:nvSpPr>
          <p:cNvPr id="5" name="TextBox 4">
            <a:extLst>
              <a:ext uri="{FF2B5EF4-FFF2-40B4-BE49-F238E27FC236}">
                <a16:creationId xmlns:a16="http://schemas.microsoft.com/office/drawing/2014/main" id="{BB1AED17-6DDE-81B3-E545-53EF909DE7EA}"/>
              </a:ext>
            </a:extLst>
          </p:cNvPr>
          <p:cNvSpPr txBox="1"/>
          <p:nvPr/>
        </p:nvSpPr>
        <p:spPr>
          <a:xfrm>
            <a:off x="1503680" y="1056640"/>
            <a:ext cx="2976880" cy="365760"/>
          </a:xfrm>
          <a:prstGeom prst="rect">
            <a:avLst/>
          </a:prstGeom>
          <a:noFill/>
        </p:spPr>
        <p:txBody>
          <a:bodyPr wrap="square" rtlCol="0">
            <a:spAutoFit/>
          </a:bodyPr>
          <a:lstStyle/>
          <a:p>
            <a:r>
              <a:rPr lang="en-US" b="1" dirty="0"/>
              <a:t>A dialog with a human cook</a:t>
            </a:r>
          </a:p>
        </p:txBody>
      </p:sp>
      <p:sp>
        <p:nvSpPr>
          <p:cNvPr id="6" name="TextBox 5">
            <a:extLst>
              <a:ext uri="{FF2B5EF4-FFF2-40B4-BE49-F238E27FC236}">
                <a16:creationId xmlns:a16="http://schemas.microsoft.com/office/drawing/2014/main" id="{32C74A71-02B3-0597-BB7E-208D534F1950}"/>
              </a:ext>
            </a:extLst>
          </p:cNvPr>
          <p:cNvSpPr txBox="1"/>
          <p:nvPr/>
        </p:nvSpPr>
        <p:spPr>
          <a:xfrm>
            <a:off x="7355840" y="1056640"/>
            <a:ext cx="3789680" cy="369332"/>
          </a:xfrm>
          <a:prstGeom prst="rect">
            <a:avLst/>
          </a:prstGeom>
          <a:noFill/>
        </p:spPr>
        <p:txBody>
          <a:bodyPr wrap="square" rtlCol="0">
            <a:spAutoFit/>
          </a:bodyPr>
          <a:lstStyle/>
          <a:p>
            <a:r>
              <a:rPr lang="en-US" b="1" dirty="0"/>
              <a:t>A dialog with a well-trained Thor-Soar</a:t>
            </a:r>
          </a:p>
        </p:txBody>
      </p:sp>
      <p:sp>
        <p:nvSpPr>
          <p:cNvPr id="7" name="Oval 6">
            <a:extLst>
              <a:ext uri="{FF2B5EF4-FFF2-40B4-BE49-F238E27FC236}">
                <a16:creationId xmlns:a16="http://schemas.microsoft.com/office/drawing/2014/main" id="{5424DA7C-55D9-BE36-0D66-1392FB43963E}"/>
              </a:ext>
            </a:extLst>
          </p:cNvPr>
          <p:cNvSpPr/>
          <p:nvPr/>
        </p:nvSpPr>
        <p:spPr>
          <a:xfrm>
            <a:off x="1902938" y="4669168"/>
            <a:ext cx="2611120" cy="1496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Free-form language</a:t>
            </a:r>
          </a:p>
          <a:p>
            <a:pPr algn="ctr"/>
            <a:r>
              <a:rPr lang="en-US" dirty="0"/>
              <a:t>Full situational knowledge</a:t>
            </a:r>
          </a:p>
        </p:txBody>
      </p:sp>
      <p:sp>
        <p:nvSpPr>
          <p:cNvPr id="8" name="Oval 7">
            <a:extLst>
              <a:ext uri="{FF2B5EF4-FFF2-40B4-BE49-F238E27FC236}">
                <a16:creationId xmlns:a16="http://schemas.microsoft.com/office/drawing/2014/main" id="{1BA97964-EF89-9153-029B-59BFEC0B6619}"/>
              </a:ext>
            </a:extLst>
          </p:cNvPr>
          <p:cNvSpPr/>
          <p:nvPr/>
        </p:nvSpPr>
        <p:spPr>
          <a:xfrm>
            <a:off x="7677942" y="5127260"/>
            <a:ext cx="2847818" cy="1496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Constrained language</a:t>
            </a:r>
          </a:p>
          <a:p>
            <a:pPr algn="ctr"/>
            <a:r>
              <a:rPr lang="en-US" dirty="0"/>
              <a:t>Learned situational knowledge</a:t>
            </a:r>
          </a:p>
        </p:txBody>
      </p:sp>
    </p:spTree>
    <p:extLst>
      <p:ext uri="{BB962C8B-B14F-4D97-AF65-F5344CB8AC3E}">
        <p14:creationId xmlns:p14="http://schemas.microsoft.com/office/powerpoint/2010/main" val="376873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F099-CC98-FFF7-8BD0-FE346A5A2C05}"/>
              </a:ext>
            </a:extLst>
          </p:cNvPr>
          <p:cNvSpPr>
            <a:spLocks noGrp="1"/>
          </p:cNvSpPr>
          <p:nvPr>
            <p:ph type="title"/>
          </p:nvPr>
        </p:nvSpPr>
        <p:spPr/>
        <p:txBody>
          <a:bodyPr/>
          <a:lstStyle/>
          <a:p>
            <a:r>
              <a:rPr lang="en-US" dirty="0"/>
              <a:t>Subtasks of Make Breakfast</a:t>
            </a:r>
          </a:p>
        </p:txBody>
      </p:sp>
      <p:sp>
        <p:nvSpPr>
          <p:cNvPr id="4" name="Rectangle: Rounded Corners 3">
            <a:extLst>
              <a:ext uri="{FF2B5EF4-FFF2-40B4-BE49-F238E27FC236}">
                <a16:creationId xmlns:a16="http://schemas.microsoft.com/office/drawing/2014/main" id="{BA440F96-AB96-ED79-DBFE-CAC1DD178557}"/>
              </a:ext>
            </a:extLst>
          </p:cNvPr>
          <p:cNvSpPr/>
          <p:nvPr/>
        </p:nvSpPr>
        <p:spPr>
          <a:xfrm>
            <a:off x="5181600" y="1249680"/>
            <a:ext cx="176784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Make breakfast</a:t>
            </a:r>
          </a:p>
        </p:txBody>
      </p:sp>
      <p:grpSp>
        <p:nvGrpSpPr>
          <p:cNvPr id="11" name="Group 10">
            <a:extLst>
              <a:ext uri="{FF2B5EF4-FFF2-40B4-BE49-F238E27FC236}">
                <a16:creationId xmlns:a16="http://schemas.microsoft.com/office/drawing/2014/main" id="{36DBF3E8-FB02-0749-785B-DFEEBC2ABD4E}"/>
              </a:ext>
            </a:extLst>
          </p:cNvPr>
          <p:cNvGrpSpPr/>
          <p:nvPr/>
        </p:nvGrpSpPr>
        <p:grpSpPr>
          <a:xfrm>
            <a:off x="894080" y="2550160"/>
            <a:ext cx="10403840" cy="436880"/>
            <a:chOff x="701040" y="2082800"/>
            <a:chExt cx="10403840" cy="436880"/>
          </a:xfrm>
        </p:grpSpPr>
        <p:sp>
          <p:nvSpPr>
            <p:cNvPr id="5" name="Rectangle: Rounded Corners 4">
              <a:extLst>
                <a:ext uri="{FF2B5EF4-FFF2-40B4-BE49-F238E27FC236}">
                  <a16:creationId xmlns:a16="http://schemas.microsoft.com/office/drawing/2014/main" id="{71C297FB-0FD9-142B-0A4D-6D7C5BD24EEA}"/>
                </a:ext>
              </a:extLst>
            </p:cNvPr>
            <p:cNvSpPr/>
            <p:nvPr/>
          </p:nvSpPr>
          <p:spPr>
            <a:xfrm>
              <a:off x="701040" y="2092960"/>
              <a:ext cx="176784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Desired items</a:t>
              </a:r>
            </a:p>
          </p:txBody>
        </p:sp>
        <p:sp>
          <p:nvSpPr>
            <p:cNvPr id="6" name="Rectangle: Rounded Corners 5">
              <a:extLst>
                <a:ext uri="{FF2B5EF4-FFF2-40B4-BE49-F238E27FC236}">
                  <a16:creationId xmlns:a16="http://schemas.microsoft.com/office/drawing/2014/main" id="{D40DD418-1307-FBE9-6D7A-388B3D4B2798}"/>
                </a:ext>
              </a:extLst>
            </p:cNvPr>
            <p:cNvSpPr/>
            <p:nvPr/>
          </p:nvSpPr>
          <p:spPr>
            <a:xfrm>
              <a:off x="2824480" y="2092960"/>
              <a:ext cx="176784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Table setting</a:t>
              </a:r>
            </a:p>
          </p:txBody>
        </p:sp>
        <p:sp>
          <p:nvSpPr>
            <p:cNvPr id="7" name="Rectangle: Rounded Corners 6">
              <a:extLst>
                <a:ext uri="{FF2B5EF4-FFF2-40B4-BE49-F238E27FC236}">
                  <a16:creationId xmlns:a16="http://schemas.microsoft.com/office/drawing/2014/main" id="{49E30891-9112-907B-C8B8-9BBADC9D5114}"/>
                </a:ext>
              </a:extLst>
            </p:cNvPr>
            <p:cNvSpPr/>
            <p:nvPr/>
          </p:nvSpPr>
          <p:spPr>
            <a:xfrm>
              <a:off x="4947920" y="2092960"/>
              <a:ext cx="183896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preparation</a:t>
              </a:r>
            </a:p>
          </p:txBody>
        </p:sp>
        <p:sp>
          <p:nvSpPr>
            <p:cNvPr id="9" name="Rectangle: Rounded Corners 8">
              <a:extLst>
                <a:ext uri="{FF2B5EF4-FFF2-40B4-BE49-F238E27FC236}">
                  <a16:creationId xmlns:a16="http://schemas.microsoft.com/office/drawing/2014/main" id="{FBCE0A6E-BA73-E1B9-7924-9F089DFC769D}"/>
                </a:ext>
              </a:extLst>
            </p:cNvPr>
            <p:cNvSpPr/>
            <p:nvPr/>
          </p:nvSpPr>
          <p:spPr>
            <a:xfrm>
              <a:off x="7142480" y="2082800"/>
              <a:ext cx="183896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Item serving</a:t>
              </a:r>
            </a:p>
          </p:txBody>
        </p:sp>
        <p:sp>
          <p:nvSpPr>
            <p:cNvPr id="10" name="Rectangle: Rounded Corners 9">
              <a:extLst>
                <a:ext uri="{FF2B5EF4-FFF2-40B4-BE49-F238E27FC236}">
                  <a16:creationId xmlns:a16="http://schemas.microsoft.com/office/drawing/2014/main" id="{95AFA95D-362E-1DE0-4610-AEB1D5B4D13D}"/>
                </a:ext>
              </a:extLst>
            </p:cNvPr>
            <p:cNvSpPr/>
            <p:nvPr/>
          </p:nvSpPr>
          <p:spPr>
            <a:xfrm>
              <a:off x="9265920" y="2082800"/>
              <a:ext cx="183896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Cleanup</a:t>
              </a:r>
            </a:p>
          </p:txBody>
        </p:sp>
      </p:grpSp>
      <p:cxnSp>
        <p:nvCxnSpPr>
          <p:cNvPr id="13" name="Straight Arrow Connector 12">
            <a:extLst>
              <a:ext uri="{FF2B5EF4-FFF2-40B4-BE49-F238E27FC236}">
                <a16:creationId xmlns:a16="http://schemas.microsoft.com/office/drawing/2014/main" id="{0F0D5BE1-678E-F6FF-34A9-5FCA816BB92C}"/>
              </a:ext>
            </a:extLst>
          </p:cNvPr>
          <p:cNvCxnSpPr>
            <a:stCxn id="4" idx="2"/>
            <a:endCxn id="5" idx="0"/>
          </p:cNvCxnSpPr>
          <p:nvPr/>
        </p:nvCxnSpPr>
        <p:spPr>
          <a:xfrm flipH="1">
            <a:off x="1778000" y="1676400"/>
            <a:ext cx="4287520" cy="8839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B23440-F710-F002-44D0-16BF45811EC1}"/>
              </a:ext>
            </a:extLst>
          </p:cNvPr>
          <p:cNvCxnSpPr>
            <a:cxnSpLocks/>
            <a:stCxn id="4" idx="2"/>
            <a:endCxn id="6" idx="0"/>
          </p:cNvCxnSpPr>
          <p:nvPr/>
        </p:nvCxnSpPr>
        <p:spPr>
          <a:xfrm flipH="1">
            <a:off x="3901440" y="1676400"/>
            <a:ext cx="2164080" cy="8839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59E2E7-7C14-7E6E-6EE6-544FAD27C5EC}"/>
              </a:ext>
            </a:extLst>
          </p:cNvPr>
          <p:cNvCxnSpPr>
            <a:cxnSpLocks/>
            <a:stCxn id="4" idx="2"/>
            <a:endCxn id="7" idx="0"/>
          </p:cNvCxnSpPr>
          <p:nvPr/>
        </p:nvCxnSpPr>
        <p:spPr>
          <a:xfrm flipH="1">
            <a:off x="6060440" y="1676400"/>
            <a:ext cx="5080" cy="8839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F830DA4-583B-BC83-B45F-22F0D0170F43}"/>
              </a:ext>
            </a:extLst>
          </p:cNvPr>
          <p:cNvCxnSpPr>
            <a:cxnSpLocks/>
            <a:stCxn id="4" idx="2"/>
            <a:endCxn id="9" idx="0"/>
          </p:cNvCxnSpPr>
          <p:nvPr/>
        </p:nvCxnSpPr>
        <p:spPr>
          <a:xfrm>
            <a:off x="6065520" y="1676400"/>
            <a:ext cx="2189480" cy="873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3CBCA5-D44C-1FCA-0AF6-DC20BCD857AF}"/>
              </a:ext>
            </a:extLst>
          </p:cNvPr>
          <p:cNvCxnSpPr>
            <a:cxnSpLocks/>
            <a:stCxn id="4" idx="2"/>
            <a:endCxn id="10" idx="0"/>
          </p:cNvCxnSpPr>
          <p:nvPr/>
        </p:nvCxnSpPr>
        <p:spPr>
          <a:xfrm>
            <a:off x="6065520" y="1676400"/>
            <a:ext cx="4312920" cy="8737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1F0E8111-7CFE-D2EA-BD85-A1BE9E7C24DD}"/>
              </a:ext>
            </a:extLst>
          </p:cNvPr>
          <p:cNvSpPr txBox="1">
            <a:spLocks/>
          </p:cNvSpPr>
          <p:nvPr/>
        </p:nvSpPr>
        <p:spPr>
          <a:xfrm>
            <a:off x="3500914" y="3774322"/>
            <a:ext cx="4757023" cy="259599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Issues:</a:t>
            </a:r>
          </a:p>
          <a:p>
            <a:r>
              <a:rPr lang="en-US" dirty="0"/>
              <a:t>Learning dialogs</a:t>
            </a:r>
          </a:p>
          <a:p>
            <a:r>
              <a:rPr lang="en-US" dirty="0"/>
              <a:t>Knowledge representation</a:t>
            </a:r>
          </a:p>
          <a:p>
            <a:r>
              <a:rPr lang="en-US" dirty="0"/>
              <a:t>Incremental generalization</a:t>
            </a:r>
          </a:p>
          <a:p>
            <a:r>
              <a:rPr lang="en-US" dirty="0"/>
              <a:t>Interleaving subtasks</a:t>
            </a:r>
          </a:p>
        </p:txBody>
      </p:sp>
    </p:spTree>
    <p:extLst>
      <p:ext uri="{BB962C8B-B14F-4D97-AF65-F5344CB8AC3E}">
        <p14:creationId xmlns:p14="http://schemas.microsoft.com/office/powerpoint/2010/main" val="695718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F339-371C-F4C4-D058-89C3A6DB8C82}"/>
              </a:ext>
            </a:extLst>
          </p:cNvPr>
          <p:cNvSpPr>
            <a:spLocks noGrp="1"/>
          </p:cNvSpPr>
          <p:nvPr>
            <p:ph type="title"/>
          </p:nvPr>
        </p:nvSpPr>
        <p:spPr/>
        <p:txBody>
          <a:bodyPr/>
          <a:lstStyle/>
          <a:p>
            <a:r>
              <a:rPr lang="en-US" dirty="0"/>
              <a:t>Learning </a:t>
            </a:r>
            <a:r>
              <a:rPr lang="en-US" i="1" dirty="0"/>
              <a:t>open</a:t>
            </a:r>
            <a:endParaRPr lang="en-US" dirty="0"/>
          </a:p>
        </p:txBody>
      </p:sp>
      <p:sp>
        <p:nvSpPr>
          <p:cNvPr id="4" name="TextBox 3">
            <a:extLst>
              <a:ext uri="{FF2B5EF4-FFF2-40B4-BE49-F238E27FC236}">
                <a16:creationId xmlns:a16="http://schemas.microsoft.com/office/drawing/2014/main" id="{A4E4F65F-E510-551A-B4C8-2E0FD70B3EF4}"/>
              </a:ext>
            </a:extLst>
          </p:cNvPr>
          <p:cNvSpPr txBox="1"/>
          <p:nvPr/>
        </p:nvSpPr>
        <p:spPr>
          <a:xfrm>
            <a:off x="1356850" y="2034854"/>
            <a:ext cx="10589344" cy="3046988"/>
          </a:xfrm>
          <a:prstGeom prst="rect">
            <a:avLst/>
          </a:prstGeom>
          <a:noFill/>
        </p:spPr>
        <p:txBody>
          <a:bodyPr wrap="square" rtlCol="0">
            <a:spAutoFit/>
          </a:bodyPr>
          <a:lstStyle/>
          <a:p>
            <a:r>
              <a:rPr lang="en-US" sz="2400" dirty="0">
                <a:latin typeface="Consolas" panose="020B0609020204030204" pitchFamily="49" charset="0"/>
              </a:rPr>
              <a:t>I: Open the fridge. </a:t>
            </a:r>
          </a:p>
          <a:p>
            <a:r>
              <a:rPr lang="en-US" sz="2400" dirty="0">
                <a:latin typeface="Consolas" panose="020B0609020204030204" pitchFamily="49" charset="0"/>
              </a:rPr>
              <a:t>TS: What are the preconditions for this action? </a:t>
            </a:r>
          </a:p>
          <a:p>
            <a:r>
              <a:rPr lang="en-US" sz="2400" dirty="0">
                <a:latin typeface="Consolas" panose="020B0609020204030204" pitchFamily="49" charset="0"/>
              </a:rPr>
              <a:t>I: The fridge is reachable and you are not holding anything.</a:t>
            </a:r>
          </a:p>
          <a:p>
            <a:r>
              <a:rPr lang="en-US" sz="2400" dirty="0">
                <a:latin typeface="Consolas" panose="020B0609020204030204" pitchFamily="49" charset="0"/>
              </a:rPr>
              <a:t>TS: What will this action accomplish? </a:t>
            </a:r>
          </a:p>
          <a:p>
            <a:r>
              <a:rPr lang="en-US" sz="2400" dirty="0">
                <a:latin typeface="Consolas" panose="020B0609020204030204" pitchFamily="49" charset="0"/>
              </a:rPr>
              <a:t>I: The fridge is open. </a:t>
            </a:r>
          </a:p>
          <a:p>
            <a:r>
              <a:rPr lang="en-US" sz="2400" dirty="0">
                <a:latin typeface="Consolas" panose="020B0609020204030204" pitchFamily="49" charset="0"/>
              </a:rPr>
              <a:t>TS: What is the name of the output command? </a:t>
            </a:r>
          </a:p>
          <a:p>
            <a:r>
              <a:rPr lang="en-US" sz="2400" dirty="0">
                <a:latin typeface="Consolas" panose="020B0609020204030204" pitchFamily="49" charset="0"/>
              </a:rPr>
              <a:t>I: open</a:t>
            </a:r>
          </a:p>
          <a:p>
            <a:r>
              <a:rPr lang="en-US" sz="2400" dirty="0">
                <a:latin typeface="Consolas" panose="020B0609020204030204" pitchFamily="49" charset="0"/>
              </a:rPr>
              <a:t>TS: Thank you, I will try to perform the action.</a:t>
            </a:r>
          </a:p>
        </p:txBody>
      </p:sp>
    </p:spTree>
    <p:extLst>
      <p:ext uri="{BB962C8B-B14F-4D97-AF65-F5344CB8AC3E}">
        <p14:creationId xmlns:p14="http://schemas.microsoft.com/office/powerpoint/2010/main" val="64029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8B40-17DA-B894-8CEA-4AEAB9E5D566}"/>
              </a:ext>
            </a:extLst>
          </p:cNvPr>
          <p:cNvSpPr>
            <a:spLocks noGrp="1"/>
          </p:cNvSpPr>
          <p:nvPr>
            <p:ph type="title"/>
          </p:nvPr>
        </p:nvSpPr>
        <p:spPr/>
        <p:txBody>
          <a:bodyPr/>
          <a:lstStyle/>
          <a:p>
            <a:r>
              <a:rPr lang="en-US" dirty="0"/>
              <a:t>Examples of Generalization Issues</a:t>
            </a:r>
          </a:p>
        </p:txBody>
      </p:sp>
      <p:sp>
        <p:nvSpPr>
          <p:cNvPr id="4" name="TextBox 3">
            <a:extLst>
              <a:ext uri="{FF2B5EF4-FFF2-40B4-BE49-F238E27FC236}">
                <a16:creationId xmlns:a16="http://schemas.microsoft.com/office/drawing/2014/main" id="{458A0710-3823-D301-89A8-2DEF62379D04}"/>
              </a:ext>
            </a:extLst>
          </p:cNvPr>
          <p:cNvSpPr txBox="1"/>
          <p:nvPr/>
        </p:nvSpPr>
        <p:spPr>
          <a:xfrm>
            <a:off x="1270000" y="1412240"/>
            <a:ext cx="5679440" cy="923330"/>
          </a:xfrm>
          <a:prstGeom prst="rect">
            <a:avLst/>
          </a:prstGeom>
          <a:noFill/>
        </p:spPr>
        <p:txBody>
          <a:bodyPr wrap="square" rtlCol="0">
            <a:spAutoFit/>
          </a:bodyPr>
          <a:lstStyle/>
          <a:p>
            <a:r>
              <a:rPr lang="en-US" b="0" i="0" dirty="0">
                <a:solidFill>
                  <a:srgbClr val="292A2E"/>
                </a:solidFill>
                <a:effectLst/>
                <a:latin typeface="Atlassian Mono"/>
              </a:rPr>
              <a:t>I: Open the fridge.</a:t>
            </a:r>
          </a:p>
          <a:p>
            <a:r>
              <a:rPr lang="en-US" b="0" i="0" dirty="0">
                <a:solidFill>
                  <a:srgbClr val="292A2E"/>
                </a:solidFill>
                <a:effectLst/>
                <a:latin typeface="Atlassian Mono"/>
              </a:rPr>
              <a:t>TS: What are the preconditions for this action?</a:t>
            </a:r>
          </a:p>
          <a:p>
            <a:r>
              <a:rPr lang="en-US" b="0" i="0" dirty="0">
                <a:solidFill>
                  <a:srgbClr val="292A2E"/>
                </a:solidFill>
                <a:effectLst/>
                <a:latin typeface="Atlassian Mono"/>
              </a:rPr>
              <a:t>I: The fridge is reachable and you are not holding anything.</a:t>
            </a:r>
            <a:endParaRPr lang="en-US" dirty="0"/>
          </a:p>
        </p:txBody>
      </p:sp>
      <p:sp>
        <p:nvSpPr>
          <p:cNvPr id="5" name="Oval 4">
            <a:extLst>
              <a:ext uri="{FF2B5EF4-FFF2-40B4-BE49-F238E27FC236}">
                <a16:creationId xmlns:a16="http://schemas.microsoft.com/office/drawing/2014/main" id="{E451030A-6CAD-AD3D-6D20-E47468930C56}"/>
              </a:ext>
            </a:extLst>
          </p:cNvPr>
          <p:cNvSpPr/>
          <p:nvPr/>
        </p:nvSpPr>
        <p:spPr>
          <a:xfrm>
            <a:off x="7366000" y="1056025"/>
            <a:ext cx="2946400" cy="163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about opening a microwave that is turned on?</a:t>
            </a:r>
          </a:p>
        </p:txBody>
      </p:sp>
      <p:sp>
        <p:nvSpPr>
          <p:cNvPr id="6" name="TextBox 5">
            <a:extLst>
              <a:ext uri="{FF2B5EF4-FFF2-40B4-BE49-F238E27FC236}">
                <a16:creationId xmlns:a16="http://schemas.microsoft.com/office/drawing/2014/main" id="{03CC78F7-99AF-D66C-28D5-AB8DD6F6CCC5}"/>
              </a:ext>
            </a:extLst>
          </p:cNvPr>
          <p:cNvSpPr txBox="1"/>
          <p:nvPr/>
        </p:nvSpPr>
        <p:spPr>
          <a:xfrm>
            <a:off x="1270000" y="3481300"/>
            <a:ext cx="5679440" cy="923330"/>
          </a:xfrm>
          <a:prstGeom prst="rect">
            <a:avLst/>
          </a:prstGeom>
          <a:noFill/>
        </p:spPr>
        <p:txBody>
          <a:bodyPr wrap="square" rtlCol="0">
            <a:spAutoFit/>
          </a:bodyPr>
          <a:lstStyle/>
          <a:p>
            <a:r>
              <a:rPr lang="en-US" b="0" i="0" dirty="0">
                <a:solidFill>
                  <a:srgbClr val="292A2E"/>
                </a:solidFill>
                <a:effectLst/>
                <a:latin typeface="Atlassian Mono"/>
              </a:rPr>
              <a:t>I: Discard the apple.</a:t>
            </a:r>
          </a:p>
          <a:p>
            <a:r>
              <a:rPr lang="en-US" b="0" i="0" dirty="0">
                <a:solidFill>
                  <a:srgbClr val="292A2E"/>
                </a:solidFill>
                <a:effectLst/>
                <a:latin typeface="Atlassian Mono"/>
              </a:rPr>
              <a:t>TS: What is the goal of discard?</a:t>
            </a:r>
          </a:p>
          <a:p>
            <a:r>
              <a:rPr lang="en-US" b="0" i="0" dirty="0">
                <a:solidFill>
                  <a:srgbClr val="292A2E"/>
                </a:solidFill>
                <a:effectLst/>
                <a:latin typeface="Atlassian Mono"/>
              </a:rPr>
              <a:t>I: The goal is that the apple is in the garbage can.</a:t>
            </a:r>
            <a:endParaRPr lang="en-US" dirty="0"/>
          </a:p>
        </p:txBody>
      </p:sp>
      <p:sp>
        <p:nvSpPr>
          <p:cNvPr id="7" name="Oval 6">
            <a:extLst>
              <a:ext uri="{FF2B5EF4-FFF2-40B4-BE49-F238E27FC236}">
                <a16:creationId xmlns:a16="http://schemas.microsoft.com/office/drawing/2014/main" id="{2A890318-2453-2664-1DE7-D21991BD78C4}"/>
              </a:ext>
            </a:extLst>
          </p:cNvPr>
          <p:cNvSpPr/>
          <p:nvPr/>
        </p:nvSpPr>
        <p:spPr>
          <a:xfrm>
            <a:off x="7366000" y="3125085"/>
            <a:ext cx="2946400" cy="163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should we put an empty soda can?</a:t>
            </a:r>
          </a:p>
        </p:txBody>
      </p:sp>
      <p:sp>
        <p:nvSpPr>
          <p:cNvPr id="9" name="TextBox 8">
            <a:extLst>
              <a:ext uri="{FF2B5EF4-FFF2-40B4-BE49-F238E27FC236}">
                <a16:creationId xmlns:a16="http://schemas.microsoft.com/office/drawing/2014/main" id="{7B310907-A12F-03A1-018E-48EF72C32E01}"/>
              </a:ext>
            </a:extLst>
          </p:cNvPr>
          <p:cNvSpPr txBox="1"/>
          <p:nvPr/>
        </p:nvSpPr>
        <p:spPr>
          <a:xfrm>
            <a:off x="1270000" y="5283200"/>
            <a:ext cx="7254240" cy="821250"/>
          </a:xfrm>
          <a:prstGeom prst="rect">
            <a:avLst/>
          </a:prstGeom>
          <a:noFill/>
        </p:spPr>
        <p:txBody>
          <a:bodyPr wrap="square" rtlCol="0">
            <a:spAutoFit/>
          </a:bodyPr>
          <a:lstStyle/>
          <a:p>
            <a:pPr marL="228583" indent="-228594" defTabSz="914377">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srgbClr val="164472"/>
                </a:solidFill>
                <a:effectLst/>
                <a:uLnTx/>
                <a:uFillTx/>
                <a:latin typeface="Calibri" panose="020F0502020204030204"/>
              </a:rPr>
              <a:t>Multiple action models or variations of a single one?</a:t>
            </a:r>
          </a:p>
          <a:p>
            <a:pPr marL="228583" indent="-228594" defTabSz="914377">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srgbClr val="164472"/>
                </a:solidFill>
                <a:effectLst/>
                <a:uLnTx/>
                <a:uFillTx/>
                <a:latin typeface="Calibri" panose="020F0502020204030204"/>
              </a:rPr>
              <a:t>Can Soar “forget” a chunk after it has been learned?</a:t>
            </a:r>
          </a:p>
        </p:txBody>
      </p:sp>
    </p:spTree>
    <p:extLst>
      <p:ext uri="{BB962C8B-B14F-4D97-AF65-F5344CB8AC3E}">
        <p14:creationId xmlns:p14="http://schemas.microsoft.com/office/powerpoint/2010/main" val="260352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128A4F-743B-99D2-49C7-980A783731C0}"/>
              </a:ext>
            </a:extLst>
          </p:cNvPr>
          <p:cNvSpPr>
            <a:spLocks noGrp="1"/>
          </p:cNvSpPr>
          <p:nvPr>
            <p:ph type="body" idx="1"/>
          </p:nvPr>
        </p:nvSpPr>
        <p:spPr>
          <a:xfrm>
            <a:off x="3686783" y="1035740"/>
            <a:ext cx="2310792" cy="823912"/>
          </a:xfrm>
        </p:spPr>
        <p:txBody>
          <a:bodyPr>
            <a:normAutofit/>
          </a:bodyPr>
          <a:lstStyle/>
          <a:p>
            <a:pPr algn="r"/>
            <a:r>
              <a:rPr lang="en-US" sz="4000" dirty="0"/>
              <a:t>Nuggets</a:t>
            </a:r>
          </a:p>
        </p:txBody>
      </p:sp>
      <p:sp>
        <p:nvSpPr>
          <p:cNvPr id="4" name="Content Placeholder 3">
            <a:extLst>
              <a:ext uri="{FF2B5EF4-FFF2-40B4-BE49-F238E27FC236}">
                <a16:creationId xmlns:a16="http://schemas.microsoft.com/office/drawing/2014/main" id="{DA2734C3-9370-798D-A268-569E76BA12DE}"/>
              </a:ext>
            </a:extLst>
          </p:cNvPr>
          <p:cNvSpPr>
            <a:spLocks noGrp="1"/>
          </p:cNvSpPr>
          <p:nvPr>
            <p:ph sz="half" idx="2"/>
          </p:nvPr>
        </p:nvSpPr>
        <p:spPr>
          <a:xfrm>
            <a:off x="839788" y="2499455"/>
            <a:ext cx="5332412" cy="4210424"/>
          </a:xfrm>
        </p:spPr>
        <p:txBody>
          <a:bodyPr/>
          <a:lstStyle/>
          <a:p>
            <a:r>
              <a:rPr lang="en-US" dirty="0"/>
              <a:t>Soar can manage complex tasks</a:t>
            </a:r>
          </a:p>
          <a:p>
            <a:r>
              <a:rPr lang="en-US" dirty="0"/>
              <a:t>Soar can learn situational knowledge</a:t>
            </a:r>
          </a:p>
          <a:p>
            <a:r>
              <a:rPr lang="en-US" dirty="0"/>
              <a:t>Soar can get an LLM to help it understand human language</a:t>
            </a:r>
          </a:p>
          <a:p>
            <a:r>
              <a:rPr lang="en-US" dirty="0"/>
              <a:t>Soar can get general knowledge from an LLM</a:t>
            </a:r>
          </a:p>
          <a:p>
            <a:r>
              <a:rPr lang="en-US" dirty="0"/>
              <a:t>Soar and an LLM can cooperate to make robotic assistants</a:t>
            </a:r>
          </a:p>
        </p:txBody>
      </p:sp>
      <p:sp>
        <p:nvSpPr>
          <p:cNvPr id="5" name="Text Placeholder 4">
            <a:extLst>
              <a:ext uri="{FF2B5EF4-FFF2-40B4-BE49-F238E27FC236}">
                <a16:creationId xmlns:a16="http://schemas.microsoft.com/office/drawing/2014/main" id="{3B4BBDF6-D06C-3F01-87D7-40C9D3D14561}"/>
              </a:ext>
            </a:extLst>
          </p:cNvPr>
          <p:cNvSpPr>
            <a:spLocks noGrp="1"/>
          </p:cNvSpPr>
          <p:nvPr>
            <p:ph type="body" sz="quarter" idx="3"/>
          </p:nvPr>
        </p:nvSpPr>
        <p:spPr>
          <a:xfrm>
            <a:off x="9066174" y="1033071"/>
            <a:ext cx="1501269" cy="823912"/>
          </a:xfrm>
        </p:spPr>
        <p:txBody>
          <a:bodyPr>
            <a:normAutofit/>
          </a:bodyPr>
          <a:lstStyle/>
          <a:p>
            <a:pPr algn="r"/>
            <a:r>
              <a:rPr lang="en-US" sz="4000" dirty="0"/>
              <a:t>Coal</a:t>
            </a:r>
          </a:p>
        </p:txBody>
      </p:sp>
      <p:sp>
        <p:nvSpPr>
          <p:cNvPr id="6" name="Content Placeholder 5">
            <a:extLst>
              <a:ext uri="{FF2B5EF4-FFF2-40B4-BE49-F238E27FC236}">
                <a16:creationId xmlns:a16="http://schemas.microsoft.com/office/drawing/2014/main" id="{B8A2D46F-C295-A7FB-1F31-A2DB676EE89F}"/>
              </a:ext>
            </a:extLst>
          </p:cNvPr>
          <p:cNvSpPr>
            <a:spLocks noGrp="1"/>
          </p:cNvSpPr>
          <p:nvPr>
            <p:ph sz="quarter" idx="4"/>
          </p:nvPr>
        </p:nvSpPr>
        <p:spPr>
          <a:xfrm>
            <a:off x="6474580" y="2509710"/>
            <a:ext cx="5183188" cy="3684588"/>
          </a:xfrm>
        </p:spPr>
        <p:txBody>
          <a:bodyPr/>
          <a:lstStyle/>
          <a:p>
            <a:r>
              <a:rPr lang="en-US" dirty="0"/>
              <a:t>Using an LLM to make language understandable is a challenge</a:t>
            </a:r>
          </a:p>
          <a:p>
            <a:r>
              <a:rPr lang="en-US" dirty="0"/>
              <a:t>Coordinating ITL and an LLM to learn situational knowledge is a challenge</a:t>
            </a:r>
          </a:p>
          <a:p>
            <a:r>
              <a:rPr lang="en-US" dirty="0"/>
              <a:t>Grounding language to the physical world is a challenge</a:t>
            </a:r>
          </a:p>
          <a:p>
            <a:endParaRPr lang="en-US" dirty="0"/>
          </a:p>
        </p:txBody>
      </p:sp>
      <p:pic>
        <p:nvPicPr>
          <p:cNvPr id="1026" name="Picture 2" descr="A nugget of gold. Image 2 of 4">
            <a:extLst>
              <a:ext uri="{FF2B5EF4-FFF2-40B4-BE49-F238E27FC236}">
                <a16:creationId xmlns:a16="http://schemas.microsoft.com/office/drawing/2014/main" id="{D768E835-40BD-0C5F-7C6B-0D68A3C47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072" y="590513"/>
            <a:ext cx="1709029" cy="17090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ump of coal. Image 3 of 4">
            <a:extLst>
              <a:ext uri="{FF2B5EF4-FFF2-40B4-BE49-F238E27FC236}">
                <a16:creationId xmlns:a16="http://schemas.microsoft.com/office/drawing/2014/main" id="{849BCD96-AFAA-0728-E194-EAAFF5D39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456" y="527462"/>
            <a:ext cx="1693811" cy="16938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AI-generated content may be incorrect.">
            <a:extLst>
              <a:ext uri="{FF2B5EF4-FFF2-40B4-BE49-F238E27FC236}">
                <a16:creationId xmlns:a16="http://schemas.microsoft.com/office/drawing/2014/main" id="{84311A6E-CF4F-2519-D9EB-6C072FC749E8}"/>
              </a:ext>
            </a:extLst>
          </p:cNvPr>
          <p:cNvPicPr>
            <a:picLocks noChangeAspect="1"/>
          </p:cNvPicPr>
          <p:nvPr/>
        </p:nvPicPr>
        <p:blipFill>
          <a:blip r:embed="rId5"/>
          <a:stretch>
            <a:fillRect/>
          </a:stretch>
        </p:blipFill>
        <p:spPr>
          <a:xfrm>
            <a:off x="8882908" y="306947"/>
            <a:ext cx="2554183" cy="2134839"/>
          </a:xfrm>
          <a:prstGeom prst="rect">
            <a:avLst/>
          </a:prstGeom>
        </p:spPr>
      </p:pic>
    </p:spTree>
    <p:extLst>
      <p:ext uri="{BB962C8B-B14F-4D97-AF65-F5344CB8AC3E}">
        <p14:creationId xmlns:p14="http://schemas.microsoft.com/office/powerpoint/2010/main" val="2529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29FEE-F7AC-B695-3EF9-FE754C7FDB24}"/>
              </a:ext>
            </a:extLst>
          </p:cNvPr>
          <p:cNvPicPr>
            <a:picLocks noChangeAspect="1"/>
          </p:cNvPicPr>
          <p:nvPr/>
        </p:nvPicPr>
        <p:blipFill>
          <a:blip r:embed="rId2"/>
          <a:stretch>
            <a:fillRect/>
          </a:stretch>
        </p:blipFill>
        <p:spPr>
          <a:xfrm>
            <a:off x="1950719" y="482226"/>
            <a:ext cx="3972561" cy="2939098"/>
          </a:xfrm>
          <a:prstGeom prst="rect">
            <a:avLst/>
          </a:prstGeom>
        </p:spPr>
      </p:pic>
      <p:pic>
        <p:nvPicPr>
          <p:cNvPr id="4" name="Picture 3">
            <a:extLst>
              <a:ext uri="{FF2B5EF4-FFF2-40B4-BE49-F238E27FC236}">
                <a16:creationId xmlns:a16="http://schemas.microsoft.com/office/drawing/2014/main" id="{69B75B35-78A0-FD6E-C65A-DA670980096C}"/>
              </a:ext>
            </a:extLst>
          </p:cNvPr>
          <p:cNvPicPr>
            <a:picLocks noChangeAspect="1"/>
          </p:cNvPicPr>
          <p:nvPr/>
        </p:nvPicPr>
        <p:blipFill>
          <a:blip r:embed="rId3"/>
          <a:stretch>
            <a:fillRect/>
          </a:stretch>
        </p:blipFill>
        <p:spPr>
          <a:xfrm>
            <a:off x="7902401" y="283506"/>
            <a:ext cx="3014574" cy="3197349"/>
          </a:xfrm>
          <a:prstGeom prst="rect">
            <a:avLst/>
          </a:prstGeom>
        </p:spPr>
      </p:pic>
      <p:pic>
        <p:nvPicPr>
          <p:cNvPr id="5" name="Picture 4">
            <a:extLst>
              <a:ext uri="{FF2B5EF4-FFF2-40B4-BE49-F238E27FC236}">
                <a16:creationId xmlns:a16="http://schemas.microsoft.com/office/drawing/2014/main" id="{E3AA7EA8-D0CA-5167-94F3-286E1E08A05F}"/>
              </a:ext>
            </a:extLst>
          </p:cNvPr>
          <p:cNvPicPr>
            <a:picLocks noChangeAspect="1"/>
          </p:cNvPicPr>
          <p:nvPr/>
        </p:nvPicPr>
        <p:blipFill>
          <a:blip r:embed="rId4"/>
          <a:stretch>
            <a:fillRect/>
          </a:stretch>
        </p:blipFill>
        <p:spPr>
          <a:xfrm>
            <a:off x="2257798" y="3708400"/>
            <a:ext cx="3479894" cy="2844800"/>
          </a:xfrm>
          <a:prstGeom prst="rect">
            <a:avLst/>
          </a:prstGeom>
        </p:spPr>
      </p:pic>
      <p:pic>
        <p:nvPicPr>
          <p:cNvPr id="6" name="Picture 5">
            <a:extLst>
              <a:ext uri="{FF2B5EF4-FFF2-40B4-BE49-F238E27FC236}">
                <a16:creationId xmlns:a16="http://schemas.microsoft.com/office/drawing/2014/main" id="{4615C5DD-91C5-6E42-174D-13C6331DE436}"/>
              </a:ext>
            </a:extLst>
          </p:cNvPr>
          <p:cNvPicPr>
            <a:picLocks noChangeAspect="1"/>
          </p:cNvPicPr>
          <p:nvPr/>
        </p:nvPicPr>
        <p:blipFill>
          <a:blip r:embed="rId5"/>
          <a:stretch>
            <a:fillRect/>
          </a:stretch>
        </p:blipFill>
        <p:spPr>
          <a:xfrm>
            <a:off x="7064256" y="3527343"/>
            <a:ext cx="4690864" cy="3132053"/>
          </a:xfrm>
          <a:prstGeom prst="rect">
            <a:avLst/>
          </a:prstGeom>
        </p:spPr>
      </p:pic>
      <p:sp>
        <p:nvSpPr>
          <p:cNvPr id="7" name="Oval 6">
            <a:extLst>
              <a:ext uri="{FF2B5EF4-FFF2-40B4-BE49-F238E27FC236}">
                <a16:creationId xmlns:a16="http://schemas.microsoft.com/office/drawing/2014/main" id="{43C0A201-BC91-11B5-6A40-6C6CDC0C9949}"/>
              </a:ext>
            </a:extLst>
          </p:cNvPr>
          <p:cNvSpPr/>
          <p:nvPr/>
        </p:nvSpPr>
        <p:spPr>
          <a:xfrm>
            <a:off x="4072136" y="1767840"/>
            <a:ext cx="5984240" cy="3322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What’s missing in all of these?</a:t>
            </a:r>
          </a:p>
          <a:p>
            <a:pPr marL="285750" indent="-285750" algn="ctr">
              <a:buFont typeface="Arial" panose="020B0604020202020204" pitchFamily="34" charset="0"/>
              <a:buChar char="•"/>
            </a:pPr>
            <a:r>
              <a:rPr lang="en-US" sz="2400" dirty="0"/>
              <a:t>The ability to interact using language natural to humans</a:t>
            </a:r>
          </a:p>
          <a:p>
            <a:pPr marL="285750" indent="-285750" algn="ctr">
              <a:buFont typeface="Arial" panose="020B0604020202020204" pitchFamily="34" charset="0"/>
              <a:buChar char="•"/>
            </a:pPr>
            <a:r>
              <a:rPr lang="en-US" sz="2400" dirty="0"/>
              <a:t>The ability to learn and reason about a large, complex body of situational knowledge</a:t>
            </a:r>
          </a:p>
        </p:txBody>
      </p:sp>
      <p:sp>
        <p:nvSpPr>
          <p:cNvPr id="8" name="Title 1">
            <a:extLst>
              <a:ext uri="{FF2B5EF4-FFF2-40B4-BE49-F238E27FC236}">
                <a16:creationId xmlns:a16="http://schemas.microsoft.com/office/drawing/2014/main" id="{C1215AA9-BA8D-8EA6-93DE-DC27532CDA8A}"/>
              </a:ext>
            </a:extLst>
          </p:cNvPr>
          <p:cNvSpPr txBox="1">
            <a:spLocks/>
          </p:cNvSpPr>
          <p:nvPr/>
        </p:nvSpPr>
        <p:spPr>
          <a:xfrm>
            <a:off x="5201405" y="24840"/>
            <a:ext cx="3725702" cy="667222"/>
          </a:xfrm>
          <a:prstGeom prst="rect">
            <a:avLst/>
          </a:prstGeom>
          <a:solidFill>
            <a:schemeClr val="bg1"/>
          </a:solidFill>
        </p:spPr>
        <p:txBody>
          <a:bodyPr/>
          <a:lstStyle>
            <a:lvl1pPr algn="l" defTabSz="914377" rtl="0" eaLnBrk="1" latinLnBrk="0" hangingPunct="1">
              <a:lnSpc>
                <a:spcPct val="90000"/>
              </a:lnSpc>
              <a:spcBef>
                <a:spcPct val="0"/>
              </a:spcBef>
              <a:buNone/>
              <a:defRPr sz="4000" kern="1200">
                <a:solidFill>
                  <a:srgbClr val="164472"/>
                </a:solidFill>
                <a:latin typeface="+mn-lt"/>
                <a:ea typeface="Helvetica Neue" panose="02000503000000020004" pitchFamily="2" charset="0"/>
                <a:cs typeface="Helvetica Neue" panose="02000503000000020004" pitchFamily="2" charset="0"/>
              </a:defRPr>
            </a:lvl1pPr>
          </a:lstStyle>
          <a:p>
            <a:pPr algn="ctr"/>
            <a:r>
              <a:rPr lang="en-US" dirty="0"/>
              <a:t>Robot Assistants</a:t>
            </a:r>
          </a:p>
        </p:txBody>
      </p:sp>
    </p:spTree>
    <p:extLst>
      <p:ext uri="{BB962C8B-B14F-4D97-AF65-F5344CB8AC3E}">
        <p14:creationId xmlns:p14="http://schemas.microsoft.com/office/powerpoint/2010/main" val="219813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9CE5-B1E2-D1BB-EB81-8F16EFBA3F88}"/>
              </a:ext>
            </a:extLst>
          </p:cNvPr>
          <p:cNvSpPr>
            <a:spLocks noGrp="1"/>
          </p:cNvSpPr>
          <p:nvPr>
            <p:ph type="title"/>
          </p:nvPr>
        </p:nvSpPr>
        <p:spPr/>
        <p:txBody>
          <a:bodyPr/>
          <a:lstStyle/>
          <a:p>
            <a:r>
              <a:rPr lang="en-US" dirty="0"/>
              <a:t>Objective: Robot assistants with language</a:t>
            </a:r>
          </a:p>
        </p:txBody>
      </p:sp>
      <p:sp>
        <p:nvSpPr>
          <p:cNvPr id="10" name="TextBox 9">
            <a:extLst>
              <a:ext uri="{FF2B5EF4-FFF2-40B4-BE49-F238E27FC236}">
                <a16:creationId xmlns:a16="http://schemas.microsoft.com/office/drawing/2014/main" id="{5A7098FC-E39D-F54B-6A95-65A43DC18AD8}"/>
              </a:ext>
            </a:extLst>
          </p:cNvPr>
          <p:cNvSpPr txBox="1"/>
          <p:nvPr/>
        </p:nvSpPr>
        <p:spPr>
          <a:xfrm>
            <a:off x="3475540" y="1131904"/>
            <a:ext cx="5240920" cy="2246769"/>
          </a:xfrm>
          <a:prstGeom prst="rect">
            <a:avLst/>
          </a:prstGeom>
          <a:noFill/>
        </p:spPr>
        <p:txBody>
          <a:bodyPr wrap="square" rtlCol="0">
            <a:spAutoFit/>
          </a:bodyPr>
          <a:lstStyle/>
          <a:p>
            <a:pPr algn="ctr"/>
            <a:r>
              <a:rPr lang="en-US" sz="2800" i="1" dirty="0">
                <a:solidFill>
                  <a:srgbClr val="0070C0"/>
                </a:solidFill>
              </a:rPr>
              <a:t>Imagine hiring a human cook and giving them a lot of training.</a:t>
            </a:r>
          </a:p>
          <a:p>
            <a:pPr algn="ctr"/>
            <a:endParaRPr lang="en-US" sz="2800" i="1" dirty="0">
              <a:solidFill>
                <a:srgbClr val="0070C0"/>
              </a:solidFill>
            </a:endParaRPr>
          </a:p>
          <a:p>
            <a:pPr algn="ctr"/>
            <a:r>
              <a:rPr lang="en-US" sz="2800" i="1" dirty="0">
                <a:solidFill>
                  <a:srgbClr val="0070C0"/>
                </a:solidFill>
              </a:rPr>
              <a:t>Then imagine replacing that person with a robot.</a:t>
            </a:r>
          </a:p>
        </p:txBody>
      </p:sp>
      <p:sp>
        <p:nvSpPr>
          <p:cNvPr id="4" name="Content Placeholder 2">
            <a:extLst>
              <a:ext uri="{FF2B5EF4-FFF2-40B4-BE49-F238E27FC236}">
                <a16:creationId xmlns:a16="http://schemas.microsoft.com/office/drawing/2014/main" id="{18216CEA-CD78-5E6B-68F2-A67ACC865CA5}"/>
              </a:ext>
            </a:extLst>
          </p:cNvPr>
          <p:cNvSpPr txBox="1">
            <a:spLocks/>
          </p:cNvSpPr>
          <p:nvPr/>
        </p:nvSpPr>
        <p:spPr>
          <a:xfrm>
            <a:off x="1542077" y="3674485"/>
            <a:ext cx="4111862" cy="2587495"/>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Hard problems:</a:t>
            </a:r>
          </a:p>
          <a:p>
            <a:pPr lvl="1"/>
            <a:r>
              <a:rPr lang="en-US" dirty="0"/>
              <a:t>Vision</a:t>
            </a:r>
          </a:p>
          <a:p>
            <a:pPr lvl="1"/>
            <a:r>
              <a:rPr lang="en-US" dirty="0"/>
              <a:t>Manipulation</a:t>
            </a:r>
          </a:p>
          <a:p>
            <a:pPr lvl="1"/>
            <a:r>
              <a:rPr lang="en-US" dirty="0"/>
              <a:t>Navigation</a:t>
            </a:r>
          </a:p>
          <a:p>
            <a:pPr lvl="1"/>
            <a:r>
              <a:rPr lang="en-US" dirty="0"/>
              <a:t>Knowledge and reasoning</a:t>
            </a:r>
          </a:p>
          <a:p>
            <a:pPr lvl="1"/>
            <a:r>
              <a:rPr lang="en-US" dirty="0"/>
              <a:t>Language understanding</a:t>
            </a:r>
          </a:p>
        </p:txBody>
      </p:sp>
      <p:sp>
        <p:nvSpPr>
          <p:cNvPr id="12" name="Rectangle: Rounded Corners 11">
            <a:extLst>
              <a:ext uri="{FF2B5EF4-FFF2-40B4-BE49-F238E27FC236}">
                <a16:creationId xmlns:a16="http://schemas.microsoft.com/office/drawing/2014/main" id="{C083350A-F7D1-4934-268A-58BF9EC963F7}"/>
              </a:ext>
            </a:extLst>
          </p:cNvPr>
          <p:cNvSpPr/>
          <p:nvPr/>
        </p:nvSpPr>
        <p:spPr>
          <a:xfrm>
            <a:off x="1934694" y="5318350"/>
            <a:ext cx="3719244" cy="780836"/>
          </a:xfrm>
          <a:prstGeom prst="roundRect">
            <a:avLst>
              <a:gd name="adj" fmla="val 33264"/>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4298CD7C-5257-5779-A2DF-0CA29D741CDF}"/>
              </a:ext>
            </a:extLst>
          </p:cNvPr>
          <p:cNvSpPr txBox="1">
            <a:spLocks/>
          </p:cNvSpPr>
          <p:nvPr/>
        </p:nvSpPr>
        <p:spPr>
          <a:xfrm>
            <a:off x="7220363" y="3674485"/>
            <a:ext cx="4111862" cy="2587495"/>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Existing approaches:</a:t>
            </a:r>
          </a:p>
          <a:p>
            <a:pPr lvl="1"/>
            <a:r>
              <a:rPr lang="en-US" dirty="0"/>
              <a:t>Classic ITL</a:t>
            </a:r>
          </a:p>
          <a:p>
            <a:pPr lvl="2"/>
            <a:r>
              <a:rPr lang="en-US" dirty="0"/>
              <a:t>Limited language</a:t>
            </a:r>
          </a:p>
          <a:p>
            <a:pPr lvl="2"/>
            <a:r>
              <a:rPr lang="en-US" dirty="0"/>
              <a:t>Limited knowledge</a:t>
            </a:r>
          </a:p>
          <a:p>
            <a:pPr lvl="1"/>
            <a:r>
              <a:rPr lang="en-US" dirty="0"/>
              <a:t>Agentic LLMs</a:t>
            </a:r>
          </a:p>
          <a:p>
            <a:pPr lvl="2"/>
            <a:r>
              <a:rPr lang="en-US" dirty="0"/>
              <a:t>Not grounded</a:t>
            </a:r>
          </a:p>
          <a:p>
            <a:pPr lvl="2"/>
            <a:r>
              <a:rPr lang="en-US" dirty="0"/>
              <a:t>Limited reasoning</a:t>
            </a:r>
          </a:p>
        </p:txBody>
      </p:sp>
      <p:pic>
        <p:nvPicPr>
          <p:cNvPr id="3" name="Picture 2" descr="A picture containing text&#10;&#10;AI-generated content may be incorrect.">
            <a:extLst>
              <a:ext uri="{FF2B5EF4-FFF2-40B4-BE49-F238E27FC236}">
                <a16:creationId xmlns:a16="http://schemas.microsoft.com/office/drawing/2014/main" id="{2DAD734E-D296-2402-2CDA-7567B6D50176}"/>
              </a:ext>
            </a:extLst>
          </p:cNvPr>
          <p:cNvPicPr>
            <a:picLocks noChangeAspect="1"/>
          </p:cNvPicPr>
          <p:nvPr/>
        </p:nvPicPr>
        <p:blipFill>
          <a:blip r:embed="rId2"/>
          <a:stretch>
            <a:fillRect/>
          </a:stretch>
        </p:blipFill>
        <p:spPr>
          <a:xfrm rot="17841813">
            <a:off x="691563" y="905211"/>
            <a:ext cx="2951261" cy="2466725"/>
          </a:xfrm>
          <a:prstGeom prst="rect">
            <a:avLst/>
          </a:prstGeom>
        </p:spPr>
      </p:pic>
    </p:spTree>
    <p:extLst>
      <p:ext uri="{BB962C8B-B14F-4D97-AF65-F5344CB8AC3E}">
        <p14:creationId xmlns:p14="http://schemas.microsoft.com/office/powerpoint/2010/main" val="353525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5F51-D236-D422-FF93-1C67B6213D1D}"/>
              </a:ext>
            </a:extLst>
          </p:cNvPr>
          <p:cNvSpPr>
            <a:spLocks noGrp="1"/>
          </p:cNvSpPr>
          <p:nvPr>
            <p:ph type="title"/>
          </p:nvPr>
        </p:nvSpPr>
        <p:spPr/>
        <p:txBody>
          <a:bodyPr/>
          <a:lstStyle/>
          <a:p>
            <a:r>
              <a:rPr lang="en-US" dirty="0"/>
              <a:t>Use Case: A Kitchen Assistant (a private cook)</a:t>
            </a:r>
          </a:p>
        </p:txBody>
      </p:sp>
      <p:pic>
        <p:nvPicPr>
          <p:cNvPr id="5" name="Picture 4">
            <a:extLst>
              <a:ext uri="{FF2B5EF4-FFF2-40B4-BE49-F238E27FC236}">
                <a16:creationId xmlns:a16="http://schemas.microsoft.com/office/drawing/2014/main" id="{6E332F86-AA2F-F8E9-03A7-28916052E425}"/>
              </a:ext>
            </a:extLst>
          </p:cNvPr>
          <p:cNvPicPr>
            <a:picLocks noChangeAspect="1"/>
          </p:cNvPicPr>
          <p:nvPr/>
        </p:nvPicPr>
        <p:blipFill>
          <a:blip r:embed="rId2"/>
          <a:stretch>
            <a:fillRect/>
          </a:stretch>
        </p:blipFill>
        <p:spPr>
          <a:xfrm>
            <a:off x="4112756" y="905381"/>
            <a:ext cx="3966487" cy="3033496"/>
          </a:xfrm>
          <a:prstGeom prst="rect">
            <a:avLst/>
          </a:prstGeom>
        </p:spPr>
      </p:pic>
      <p:sp>
        <p:nvSpPr>
          <p:cNvPr id="4" name="TextBox 3">
            <a:extLst>
              <a:ext uri="{FF2B5EF4-FFF2-40B4-BE49-F238E27FC236}">
                <a16:creationId xmlns:a16="http://schemas.microsoft.com/office/drawing/2014/main" id="{AEED0E52-5D4C-201E-E7CB-80C39B834C5B}"/>
              </a:ext>
            </a:extLst>
          </p:cNvPr>
          <p:cNvSpPr txBox="1"/>
          <p:nvPr/>
        </p:nvSpPr>
        <p:spPr>
          <a:xfrm>
            <a:off x="842481" y="1736336"/>
            <a:ext cx="2455524" cy="2554545"/>
          </a:xfrm>
          <a:prstGeom prst="rect">
            <a:avLst/>
          </a:prstGeom>
          <a:solidFill>
            <a:schemeClr val="bg1"/>
          </a:solidFill>
        </p:spPr>
        <p:txBody>
          <a:bodyPr wrap="square" rtlCol="0">
            <a:spAutoFit/>
          </a:bodyPr>
          <a:lstStyle/>
          <a:p>
            <a:r>
              <a:rPr lang="en-US" sz="2000" dirty="0">
                <a:solidFill>
                  <a:srgbClr val="164472"/>
                </a:solidFill>
              </a:rPr>
              <a:t>Tasks:</a:t>
            </a:r>
          </a:p>
          <a:p>
            <a:pPr marL="285750" indent="-285750">
              <a:buFont typeface="Arial" panose="020B0604020202020204" pitchFamily="34" charset="0"/>
              <a:buChar char="•"/>
            </a:pPr>
            <a:r>
              <a:rPr lang="en-US" sz="2000" dirty="0">
                <a:solidFill>
                  <a:srgbClr val="164472"/>
                </a:solidFill>
              </a:rPr>
              <a:t>Prepare meals</a:t>
            </a:r>
          </a:p>
          <a:p>
            <a:pPr marL="285750" indent="-285750">
              <a:buFont typeface="Arial" panose="020B0604020202020204" pitchFamily="34" charset="0"/>
              <a:buChar char="•"/>
            </a:pPr>
            <a:r>
              <a:rPr lang="en-US" sz="2000" dirty="0">
                <a:solidFill>
                  <a:srgbClr val="164472"/>
                </a:solidFill>
              </a:rPr>
              <a:t>Serve meals</a:t>
            </a:r>
          </a:p>
          <a:p>
            <a:pPr marL="285750" indent="-285750">
              <a:buFont typeface="Arial" panose="020B0604020202020204" pitchFamily="34" charset="0"/>
              <a:buChar char="•"/>
            </a:pPr>
            <a:r>
              <a:rPr lang="en-US" sz="2000" dirty="0">
                <a:solidFill>
                  <a:srgbClr val="164472"/>
                </a:solidFill>
              </a:rPr>
              <a:t>Clean up</a:t>
            </a:r>
          </a:p>
          <a:p>
            <a:pPr marL="285750" indent="-285750">
              <a:buFont typeface="Arial" panose="020B0604020202020204" pitchFamily="34" charset="0"/>
              <a:buChar char="•"/>
            </a:pPr>
            <a:r>
              <a:rPr lang="en-US" sz="2000" dirty="0">
                <a:solidFill>
                  <a:srgbClr val="164472"/>
                </a:solidFill>
              </a:rPr>
              <a:t>Maintain inventory</a:t>
            </a:r>
          </a:p>
          <a:p>
            <a:pPr marL="285750" indent="-285750">
              <a:buFont typeface="Arial" panose="020B0604020202020204" pitchFamily="34" charset="0"/>
              <a:buChar char="•"/>
            </a:pPr>
            <a:r>
              <a:rPr lang="en-US" sz="2000" dirty="0">
                <a:solidFill>
                  <a:srgbClr val="164472"/>
                </a:solidFill>
              </a:rPr>
              <a:t>Make shopping list</a:t>
            </a:r>
          </a:p>
          <a:p>
            <a:pPr marL="285750" indent="-285750">
              <a:buFont typeface="Arial" panose="020B0604020202020204" pitchFamily="34" charset="0"/>
              <a:buChar char="•"/>
            </a:pPr>
            <a:r>
              <a:rPr lang="en-US" sz="2000" dirty="0">
                <a:solidFill>
                  <a:srgbClr val="164472"/>
                </a:solidFill>
              </a:rPr>
              <a:t>Order groceries</a:t>
            </a:r>
          </a:p>
          <a:p>
            <a:pPr marL="285750" indent="-285750">
              <a:buFont typeface="Arial" panose="020B0604020202020204" pitchFamily="34" charset="0"/>
              <a:buChar char="•"/>
            </a:pPr>
            <a:r>
              <a:rPr lang="en-US" sz="2000" dirty="0">
                <a:solidFill>
                  <a:srgbClr val="164472"/>
                </a:solidFill>
              </a:rPr>
              <a:t>Store groceries</a:t>
            </a:r>
          </a:p>
        </p:txBody>
      </p:sp>
      <p:sp>
        <p:nvSpPr>
          <p:cNvPr id="6" name="TextBox 5">
            <a:extLst>
              <a:ext uri="{FF2B5EF4-FFF2-40B4-BE49-F238E27FC236}">
                <a16:creationId xmlns:a16="http://schemas.microsoft.com/office/drawing/2014/main" id="{5A43F98A-678C-E2CD-656D-FA874C6B8961}"/>
              </a:ext>
            </a:extLst>
          </p:cNvPr>
          <p:cNvSpPr txBox="1"/>
          <p:nvPr/>
        </p:nvSpPr>
        <p:spPr>
          <a:xfrm>
            <a:off x="9287831" y="1843950"/>
            <a:ext cx="2650732" cy="3170099"/>
          </a:xfrm>
          <a:prstGeom prst="rect">
            <a:avLst/>
          </a:prstGeom>
          <a:solidFill>
            <a:schemeClr val="bg1"/>
          </a:solidFill>
        </p:spPr>
        <p:txBody>
          <a:bodyPr wrap="square" rtlCol="0">
            <a:spAutoFit/>
          </a:bodyPr>
          <a:lstStyle/>
          <a:p>
            <a:r>
              <a:rPr lang="en-US" sz="2000" dirty="0">
                <a:solidFill>
                  <a:srgbClr val="164472"/>
                </a:solidFill>
              </a:rPr>
              <a:t>Knowledge needed:</a:t>
            </a:r>
          </a:p>
          <a:p>
            <a:pPr marL="285750" indent="-285750">
              <a:buFont typeface="Arial" panose="020B0604020202020204" pitchFamily="34" charset="0"/>
              <a:buChar char="•"/>
            </a:pPr>
            <a:r>
              <a:rPr lang="en-US" sz="2000" dirty="0">
                <a:solidFill>
                  <a:srgbClr val="164472"/>
                </a:solidFill>
              </a:rPr>
              <a:t>Kitchen layout</a:t>
            </a:r>
          </a:p>
          <a:p>
            <a:pPr marL="285750" indent="-285750">
              <a:buFont typeface="Arial" panose="020B0604020202020204" pitchFamily="34" charset="0"/>
              <a:buChar char="•"/>
            </a:pPr>
            <a:r>
              <a:rPr lang="en-US" sz="2000" dirty="0">
                <a:solidFill>
                  <a:srgbClr val="164472"/>
                </a:solidFill>
              </a:rPr>
              <a:t>Storage locations</a:t>
            </a:r>
          </a:p>
          <a:p>
            <a:pPr marL="285750" indent="-285750">
              <a:buFont typeface="Arial" panose="020B0604020202020204" pitchFamily="34" charset="0"/>
              <a:buChar char="•"/>
            </a:pPr>
            <a:r>
              <a:rPr lang="en-US" sz="2000" dirty="0">
                <a:solidFill>
                  <a:srgbClr val="164472"/>
                </a:solidFill>
              </a:rPr>
              <a:t>Ingredients</a:t>
            </a:r>
          </a:p>
          <a:p>
            <a:pPr marL="285750" indent="-285750">
              <a:buFont typeface="Arial" panose="020B0604020202020204" pitchFamily="34" charset="0"/>
              <a:buChar char="•"/>
            </a:pPr>
            <a:r>
              <a:rPr lang="en-US" sz="2000" dirty="0">
                <a:solidFill>
                  <a:srgbClr val="164472"/>
                </a:solidFill>
              </a:rPr>
              <a:t>Recipes</a:t>
            </a:r>
          </a:p>
          <a:p>
            <a:pPr marL="285750" indent="-285750">
              <a:buFont typeface="Arial" panose="020B0604020202020204" pitchFamily="34" charset="0"/>
              <a:buChar char="•"/>
            </a:pPr>
            <a:r>
              <a:rPr lang="en-US" sz="2000" dirty="0">
                <a:solidFill>
                  <a:srgbClr val="164472"/>
                </a:solidFill>
              </a:rPr>
              <a:t>Tools</a:t>
            </a:r>
          </a:p>
          <a:p>
            <a:pPr marL="285750" indent="-285750">
              <a:buFont typeface="Arial" panose="020B0604020202020204" pitchFamily="34" charset="0"/>
              <a:buChar char="•"/>
            </a:pPr>
            <a:r>
              <a:rPr lang="en-US" sz="2000" dirty="0">
                <a:solidFill>
                  <a:srgbClr val="164472"/>
                </a:solidFill>
              </a:rPr>
              <a:t>Cleaning procedures</a:t>
            </a:r>
          </a:p>
          <a:p>
            <a:pPr marL="285750" indent="-285750">
              <a:buFont typeface="Arial" panose="020B0604020202020204" pitchFamily="34" charset="0"/>
              <a:buChar char="•"/>
            </a:pPr>
            <a:r>
              <a:rPr lang="en-US" sz="2000" dirty="0">
                <a:solidFill>
                  <a:srgbClr val="164472"/>
                </a:solidFill>
              </a:rPr>
              <a:t>Personal preferences</a:t>
            </a:r>
          </a:p>
          <a:p>
            <a:pPr marL="285750" indent="-285750">
              <a:buFont typeface="Arial" panose="020B0604020202020204" pitchFamily="34" charset="0"/>
              <a:buChar char="•"/>
            </a:pPr>
            <a:r>
              <a:rPr lang="en-US" sz="2000" dirty="0">
                <a:solidFill>
                  <a:srgbClr val="164472"/>
                </a:solidFill>
              </a:rPr>
              <a:t>Current inventory</a:t>
            </a:r>
          </a:p>
          <a:p>
            <a:pPr marL="285750" indent="-285750">
              <a:buFont typeface="Arial" panose="020B0604020202020204" pitchFamily="34" charset="0"/>
              <a:buChar char="•"/>
            </a:pPr>
            <a:r>
              <a:rPr lang="en-US" sz="2000" dirty="0">
                <a:solidFill>
                  <a:srgbClr val="164472"/>
                </a:solidFill>
              </a:rPr>
              <a:t>Ordering procedures</a:t>
            </a:r>
          </a:p>
        </p:txBody>
      </p:sp>
      <p:sp>
        <p:nvSpPr>
          <p:cNvPr id="7" name="TextBox 6">
            <a:extLst>
              <a:ext uri="{FF2B5EF4-FFF2-40B4-BE49-F238E27FC236}">
                <a16:creationId xmlns:a16="http://schemas.microsoft.com/office/drawing/2014/main" id="{EAB6EF07-AB11-9FBD-68EB-8D3B0852618F}"/>
              </a:ext>
            </a:extLst>
          </p:cNvPr>
          <p:cNvSpPr txBox="1"/>
          <p:nvPr/>
        </p:nvSpPr>
        <p:spPr>
          <a:xfrm>
            <a:off x="3532589" y="3635064"/>
            <a:ext cx="5755242" cy="3077766"/>
          </a:xfrm>
          <a:prstGeom prst="rect">
            <a:avLst/>
          </a:prstGeom>
          <a:solidFill>
            <a:schemeClr val="bg1"/>
          </a:solidFill>
        </p:spPr>
        <p:txBody>
          <a:bodyPr wrap="square" rtlCol="0">
            <a:spAutoFit/>
          </a:bodyPr>
          <a:lstStyle/>
          <a:p>
            <a:pPr indent="-457200"/>
            <a:r>
              <a:rPr lang="en-US" sz="1600" b="1" dirty="0">
                <a:latin typeface="Bookman Old Style" panose="02050604050505020204" pitchFamily="18" charset="0"/>
              </a:rPr>
              <a:t>You:</a:t>
            </a:r>
            <a:r>
              <a:rPr lang="en-US" sz="1600" dirty="0">
                <a:latin typeface="Bookman Old Style" panose="02050604050505020204" pitchFamily="18" charset="0"/>
              </a:rPr>
              <a:t> I’m hungry. What’s for breakfast?</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What would you like for breakfast today?</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Well, maybe some toast and an omelet.</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You like your toast buttered and with jam, right?</a:t>
            </a:r>
          </a:p>
          <a:p>
            <a:pPr indent="-457200"/>
            <a:r>
              <a:rPr lang="en-US" sz="1600" b="1" dirty="0">
                <a:latin typeface="Bookman Old Style" panose="02050604050505020204" pitchFamily="18" charset="0"/>
              </a:rPr>
              <a:t>You:</a:t>
            </a:r>
            <a:r>
              <a:rPr lang="en-US" sz="1600" dirty="0">
                <a:latin typeface="Bookman Old Style" panose="02050604050505020204" pitchFamily="18" charset="0"/>
              </a:rPr>
              <a:t> Sure, sounds good.</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We’re out of cheddar cheese. Is Swiss OK?</a:t>
            </a:r>
          </a:p>
          <a:p>
            <a:pPr indent="-457200"/>
            <a:r>
              <a:rPr lang="en-US" sz="1600" b="1" dirty="0">
                <a:latin typeface="Bookman Old Style" panose="02050604050505020204" pitchFamily="18" charset="0"/>
              </a:rPr>
              <a:t>You: </a:t>
            </a:r>
            <a:r>
              <a:rPr lang="en-US" sz="1600" dirty="0">
                <a:latin typeface="Bookman Old Style" panose="02050604050505020204" pitchFamily="18" charset="0"/>
              </a:rPr>
              <a:t>Well, I guess that’ll do. Be sure to get some cheddar!</a:t>
            </a: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Will do.</a:t>
            </a:r>
          </a:p>
          <a:p>
            <a:pPr indent="-457200"/>
            <a:r>
              <a:rPr lang="en-US" sz="1600" i="1" dirty="0">
                <a:latin typeface="Bookman Old Style" panose="02050604050505020204" pitchFamily="18" charset="0"/>
              </a:rPr>
              <a:t>(Goes off and prepares the breakfast and serves it.)</a:t>
            </a:r>
            <a:endParaRPr lang="en-US" sz="1600" dirty="0">
              <a:latin typeface="Bookman Old Style" panose="02050604050505020204" pitchFamily="18" charset="0"/>
            </a:endParaRPr>
          </a:p>
          <a:p>
            <a:pPr indent="-457200"/>
            <a:r>
              <a:rPr lang="en-US" sz="1600" b="1" dirty="0">
                <a:latin typeface="Bookman Old Style" panose="02050604050505020204" pitchFamily="18" charset="0"/>
              </a:rPr>
              <a:t>Cook:</a:t>
            </a:r>
            <a:r>
              <a:rPr lang="en-US" sz="1600" dirty="0">
                <a:latin typeface="Bookman Old Style" panose="02050604050505020204" pitchFamily="18" charset="0"/>
              </a:rPr>
              <a:t> Here’s your breakfast. </a:t>
            </a:r>
            <a:r>
              <a:rPr lang="en-US" sz="1600" b="1" dirty="0">
                <a:latin typeface="Bookman Old Style" panose="02050604050505020204" pitchFamily="18" charset="0"/>
              </a:rPr>
              <a:t>You:</a:t>
            </a:r>
            <a:r>
              <a:rPr lang="en-US" sz="1600" dirty="0">
                <a:latin typeface="Bookman Old Style" panose="02050604050505020204" pitchFamily="18" charset="0"/>
              </a:rPr>
              <a:t> Great, thanks!</a:t>
            </a:r>
          </a:p>
          <a:p>
            <a:pPr indent="-457200"/>
            <a:r>
              <a:rPr lang="en-US" sz="1600" i="1" dirty="0">
                <a:latin typeface="Bookman Old Style" panose="02050604050505020204" pitchFamily="18" charset="0"/>
              </a:rPr>
              <a:t>(</a:t>
            </a:r>
            <a:r>
              <a:rPr lang="en-US" i="1" dirty="0">
                <a:latin typeface="Bookman Old Style" panose="02050604050505020204" pitchFamily="18" charset="0"/>
              </a:rPr>
              <a:t>Cleans</a:t>
            </a:r>
            <a:r>
              <a:rPr lang="en-US" sz="1600" i="1" dirty="0">
                <a:latin typeface="Bookman Old Style" panose="02050604050505020204" pitchFamily="18" charset="0"/>
              </a:rPr>
              <a:t> up the kitchen and orders cheddar cheese.)</a:t>
            </a:r>
          </a:p>
        </p:txBody>
      </p:sp>
    </p:spTree>
    <p:extLst>
      <p:ext uri="{BB962C8B-B14F-4D97-AF65-F5344CB8AC3E}">
        <p14:creationId xmlns:p14="http://schemas.microsoft.com/office/powerpoint/2010/main" val="380295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AD93B-A047-D874-3997-FF8FC5BDF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3877D-B36D-47B8-AFA3-27A818E91571}"/>
              </a:ext>
            </a:extLst>
          </p:cNvPr>
          <p:cNvSpPr>
            <a:spLocks noGrp="1"/>
          </p:cNvSpPr>
          <p:nvPr>
            <p:ph type="title"/>
          </p:nvPr>
        </p:nvSpPr>
        <p:spPr>
          <a:xfrm>
            <a:off x="1902939" y="103063"/>
            <a:ext cx="4193062" cy="966702"/>
          </a:xfrm>
        </p:spPr>
        <p:txBody>
          <a:bodyPr/>
          <a:lstStyle/>
          <a:p>
            <a:r>
              <a:rPr lang="en-US" dirty="0"/>
              <a:t>A New Approach</a:t>
            </a:r>
          </a:p>
        </p:txBody>
      </p:sp>
      <p:pic>
        <p:nvPicPr>
          <p:cNvPr id="8" name="Picture 7" descr="Diagram&#10;&#10;AI-generated content may be incorrect.">
            <a:extLst>
              <a:ext uri="{FF2B5EF4-FFF2-40B4-BE49-F238E27FC236}">
                <a16:creationId xmlns:a16="http://schemas.microsoft.com/office/drawing/2014/main" id="{32A7F723-2972-AFF5-64A4-F8BD75212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128" y="1147853"/>
            <a:ext cx="6572385" cy="5081926"/>
          </a:xfrm>
          <a:prstGeom prst="rect">
            <a:avLst/>
          </a:prstGeom>
        </p:spPr>
      </p:pic>
      <p:pic>
        <p:nvPicPr>
          <p:cNvPr id="4" name="Picture 3">
            <a:extLst>
              <a:ext uri="{FF2B5EF4-FFF2-40B4-BE49-F238E27FC236}">
                <a16:creationId xmlns:a16="http://schemas.microsoft.com/office/drawing/2014/main" id="{98DA4A1D-54F0-9101-BB64-7CD1B0A278BE}"/>
              </a:ext>
            </a:extLst>
          </p:cNvPr>
          <p:cNvPicPr>
            <a:picLocks noChangeAspect="1"/>
          </p:cNvPicPr>
          <p:nvPr/>
        </p:nvPicPr>
        <p:blipFill>
          <a:blip r:embed="rId3"/>
          <a:stretch>
            <a:fillRect/>
          </a:stretch>
        </p:blipFill>
        <p:spPr>
          <a:xfrm>
            <a:off x="3237071" y="1219430"/>
            <a:ext cx="6524441" cy="4989772"/>
          </a:xfrm>
          <a:prstGeom prst="rect">
            <a:avLst/>
          </a:prstGeom>
        </p:spPr>
      </p:pic>
      <p:sp>
        <p:nvSpPr>
          <p:cNvPr id="5" name="Speech Bubble: Oval 4">
            <a:extLst>
              <a:ext uri="{FF2B5EF4-FFF2-40B4-BE49-F238E27FC236}">
                <a16:creationId xmlns:a16="http://schemas.microsoft.com/office/drawing/2014/main" id="{49C26DC9-000B-D280-0FBF-55D538F1DC66}"/>
              </a:ext>
            </a:extLst>
          </p:cNvPr>
          <p:cNvSpPr/>
          <p:nvPr/>
        </p:nvSpPr>
        <p:spPr>
          <a:xfrm>
            <a:off x="595902" y="1219430"/>
            <a:ext cx="2722652" cy="1955285"/>
          </a:xfrm>
          <a:prstGeom prst="wedgeEllipseCallout">
            <a:avLst>
              <a:gd name="adj1" fmla="val 72186"/>
              <a:gd name="adj2" fmla="val 663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Human:</a:t>
            </a:r>
          </a:p>
          <a:p>
            <a:pPr algn="ctr"/>
            <a:r>
              <a:rPr lang="en-US" sz="2000" dirty="0"/>
              <a:t>Overall direction</a:t>
            </a:r>
          </a:p>
          <a:p>
            <a:pPr algn="ctr"/>
            <a:r>
              <a:rPr lang="en-US" sz="2000" dirty="0"/>
              <a:t>Knowledge from interaction</a:t>
            </a:r>
          </a:p>
        </p:txBody>
      </p:sp>
      <p:sp>
        <p:nvSpPr>
          <p:cNvPr id="6" name="Speech Bubble: Oval 5">
            <a:extLst>
              <a:ext uri="{FF2B5EF4-FFF2-40B4-BE49-F238E27FC236}">
                <a16:creationId xmlns:a16="http://schemas.microsoft.com/office/drawing/2014/main" id="{9F5CD630-A500-4B04-7647-4F270E3A0E66}"/>
              </a:ext>
            </a:extLst>
          </p:cNvPr>
          <p:cNvSpPr/>
          <p:nvPr/>
        </p:nvSpPr>
        <p:spPr>
          <a:xfrm>
            <a:off x="595902" y="3849614"/>
            <a:ext cx="2722652" cy="1955285"/>
          </a:xfrm>
          <a:prstGeom prst="wedgeEllipseCallout">
            <a:avLst>
              <a:gd name="adj1" fmla="val 166280"/>
              <a:gd name="adj2" fmla="val -8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Robot:</a:t>
            </a:r>
          </a:p>
          <a:p>
            <a:pPr algn="ctr"/>
            <a:r>
              <a:rPr lang="en-US" sz="2400" dirty="0"/>
              <a:t>Perception</a:t>
            </a:r>
          </a:p>
          <a:p>
            <a:pPr algn="ctr"/>
            <a:r>
              <a:rPr lang="en-US" sz="2400" dirty="0"/>
              <a:t>Action</a:t>
            </a:r>
          </a:p>
        </p:txBody>
      </p:sp>
      <p:sp>
        <p:nvSpPr>
          <p:cNvPr id="7" name="Speech Bubble: Oval 6">
            <a:extLst>
              <a:ext uri="{FF2B5EF4-FFF2-40B4-BE49-F238E27FC236}">
                <a16:creationId xmlns:a16="http://schemas.microsoft.com/office/drawing/2014/main" id="{8661DCD9-7191-D9DC-2CA1-F3233FEA24B1}"/>
              </a:ext>
            </a:extLst>
          </p:cNvPr>
          <p:cNvSpPr/>
          <p:nvPr/>
        </p:nvSpPr>
        <p:spPr>
          <a:xfrm>
            <a:off x="9606337" y="3312594"/>
            <a:ext cx="2426175" cy="2163532"/>
          </a:xfrm>
          <a:prstGeom prst="wedgeEllipseCallout">
            <a:avLst>
              <a:gd name="adj1" fmla="val -83360"/>
              <a:gd name="adj2" fmla="val -342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LLM:</a:t>
            </a:r>
          </a:p>
          <a:p>
            <a:pPr algn="ctr"/>
            <a:r>
              <a:rPr lang="en-US" sz="2400" dirty="0"/>
              <a:t>Language translation</a:t>
            </a:r>
          </a:p>
          <a:p>
            <a:pPr algn="ctr"/>
            <a:r>
              <a:rPr lang="en-US" sz="2400" dirty="0"/>
              <a:t>General knowledge</a:t>
            </a:r>
          </a:p>
        </p:txBody>
      </p:sp>
      <p:sp>
        <p:nvSpPr>
          <p:cNvPr id="10" name="Speech Bubble: Oval 9">
            <a:extLst>
              <a:ext uri="{FF2B5EF4-FFF2-40B4-BE49-F238E27FC236}">
                <a16:creationId xmlns:a16="http://schemas.microsoft.com/office/drawing/2014/main" id="{D64EA13D-EAC6-0D5E-832A-EB45EE199322}"/>
              </a:ext>
            </a:extLst>
          </p:cNvPr>
          <p:cNvSpPr/>
          <p:nvPr/>
        </p:nvSpPr>
        <p:spPr>
          <a:xfrm>
            <a:off x="9309860" y="202744"/>
            <a:ext cx="2722652" cy="1955285"/>
          </a:xfrm>
          <a:prstGeom prst="wedgeEllipseCallout">
            <a:avLst>
              <a:gd name="adj1" fmla="val -135180"/>
              <a:gd name="adj2" fmla="val 549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Knowledge:</a:t>
            </a:r>
          </a:p>
          <a:p>
            <a:pPr algn="ctr"/>
            <a:r>
              <a:rPr lang="en-US" sz="2400" dirty="0"/>
              <a:t>Situation</a:t>
            </a:r>
          </a:p>
          <a:p>
            <a:pPr algn="ctr"/>
            <a:r>
              <a:rPr lang="en-US" sz="2400" dirty="0"/>
              <a:t>Preferences</a:t>
            </a:r>
          </a:p>
          <a:p>
            <a:pPr algn="ctr"/>
            <a:r>
              <a:rPr lang="en-US" sz="2400" dirty="0"/>
              <a:t>Tasks</a:t>
            </a:r>
          </a:p>
        </p:txBody>
      </p:sp>
      <p:sp>
        <p:nvSpPr>
          <p:cNvPr id="11" name="Speech Bubble: Oval 10">
            <a:extLst>
              <a:ext uri="{FF2B5EF4-FFF2-40B4-BE49-F238E27FC236}">
                <a16:creationId xmlns:a16="http://schemas.microsoft.com/office/drawing/2014/main" id="{02C4B8A7-594B-3C39-0A0E-A75F73CE3F1A}"/>
              </a:ext>
            </a:extLst>
          </p:cNvPr>
          <p:cNvSpPr/>
          <p:nvPr/>
        </p:nvSpPr>
        <p:spPr>
          <a:xfrm>
            <a:off x="3129396" y="131167"/>
            <a:ext cx="2906873" cy="1955285"/>
          </a:xfrm>
          <a:prstGeom prst="wedgeEllipseCallout">
            <a:avLst>
              <a:gd name="adj1" fmla="val 41550"/>
              <a:gd name="adj2" fmla="val 1087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Agent:</a:t>
            </a:r>
          </a:p>
          <a:p>
            <a:pPr algn="ctr"/>
            <a:r>
              <a:rPr lang="en-US" sz="3200" dirty="0"/>
              <a:t>Integration</a:t>
            </a:r>
          </a:p>
        </p:txBody>
      </p:sp>
      <p:sp>
        <p:nvSpPr>
          <p:cNvPr id="12" name="Oval 11">
            <a:extLst>
              <a:ext uri="{FF2B5EF4-FFF2-40B4-BE49-F238E27FC236}">
                <a16:creationId xmlns:a16="http://schemas.microsoft.com/office/drawing/2014/main" id="{9EC10F95-04F0-94D8-A67B-4E882E3DE80E}"/>
              </a:ext>
            </a:extLst>
          </p:cNvPr>
          <p:cNvSpPr/>
          <p:nvPr/>
        </p:nvSpPr>
        <p:spPr>
          <a:xfrm>
            <a:off x="4588368" y="5164816"/>
            <a:ext cx="3700130" cy="1573619"/>
          </a:xfrm>
          <a:prstGeom prst="ellipse">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We have experience in all these areas.</a:t>
            </a:r>
          </a:p>
        </p:txBody>
      </p:sp>
    </p:spTree>
    <p:extLst>
      <p:ext uri="{BB962C8B-B14F-4D97-AF65-F5344CB8AC3E}">
        <p14:creationId xmlns:p14="http://schemas.microsoft.com/office/powerpoint/2010/main" val="57033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9873C-A685-A362-3936-7003705BF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FDF9DA-3A70-8C13-A35F-C241DF79631D}"/>
              </a:ext>
            </a:extLst>
          </p:cNvPr>
          <p:cNvSpPr>
            <a:spLocks noGrp="1"/>
          </p:cNvSpPr>
          <p:nvPr>
            <p:ph type="title"/>
          </p:nvPr>
        </p:nvSpPr>
        <p:spPr/>
        <p:txBody>
          <a:bodyPr/>
          <a:lstStyle/>
          <a:p>
            <a:r>
              <a:rPr lang="en-US" dirty="0"/>
              <a:t>Three Dimensions of the Problem</a:t>
            </a:r>
          </a:p>
        </p:txBody>
      </p:sp>
      <p:sp>
        <p:nvSpPr>
          <p:cNvPr id="3" name="Content Placeholder 2">
            <a:extLst>
              <a:ext uri="{FF2B5EF4-FFF2-40B4-BE49-F238E27FC236}">
                <a16:creationId xmlns:a16="http://schemas.microsoft.com/office/drawing/2014/main" id="{15D474EF-EC54-4445-643D-C719CD51BCA0}"/>
              </a:ext>
            </a:extLst>
          </p:cNvPr>
          <p:cNvSpPr>
            <a:spLocks noGrp="1"/>
          </p:cNvSpPr>
          <p:nvPr>
            <p:ph idx="1"/>
          </p:nvPr>
        </p:nvSpPr>
        <p:spPr>
          <a:xfrm>
            <a:off x="1389036" y="1368056"/>
            <a:ext cx="9895479" cy="5231218"/>
          </a:xfrm>
        </p:spPr>
        <p:txBody>
          <a:bodyPr/>
          <a:lstStyle/>
          <a:p>
            <a:r>
              <a:rPr lang="en-US" dirty="0"/>
              <a:t>Making free-form language understandable to the agent</a:t>
            </a:r>
          </a:p>
          <a:p>
            <a:endParaRPr lang="en-US" dirty="0"/>
          </a:p>
          <a:p>
            <a:endParaRPr lang="en-US" dirty="0"/>
          </a:p>
          <a:p>
            <a:r>
              <a:rPr lang="en-US" dirty="0"/>
              <a:t>Using interactions to learn the knowledge for complex tasks</a:t>
            </a:r>
          </a:p>
          <a:p>
            <a:endParaRPr lang="en-US" dirty="0"/>
          </a:p>
          <a:p>
            <a:endParaRPr lang="en-US" dirty="0"/>
          </a:p>
          <a:p>
            <a:r>
              <a:rPr lang="en-US" dirty="0"/>
              <a:t>Generalizing this knowledge over multiple tasks</a:t>
            </a:r>
          </a:p>
        </p:txBody>
      </p:sp>
    </p:spTree>
    <p:extLst>
      <p:ext uri="{BB962C8B-B14F-4D97-AF65-F5344CB8AC3E}">
        <p14:creationId xmlns:p14="http://schemas.microsoft.com/office/powerpoint/2010/main" val="278186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A1E8-8599-F3C7-3E72-63E8E97C5A6E}"/>
              </a:ext>
            </a:extLst>
          </p:cNvPr>
          <p:cNvSpPr>
            <a:spLocks noGrp="1"/>
          </p:cNvSpPr>
          <p:nvPr>
            <p:ph type="title"/>
          </p:nvPr>
        </p:nvSpPr>
        <p:spPr>
          <a:xfrm>
            <a:off x="9751274" y="235687"/>
            <a:ext cx="2360837" cy="1521828"/>
          </a:xfrm>
        </p:spPr>
        <p:txBody>
          <a:bodyPr>
            <a:normAutofit fontScale="90000"/>
          </a:bodyPr>
          <a:lstStyle/>
          <a:p>
            <a:r>
              <a:rPr lang="en-US" dirty="0"/>
              <a:t>Example of Knowledge from LLM</a:t>
            </a:r>
          </a:p>
        </p:txBody>
      </p:sp>
      <p:sp>
        <p:nvSpPr>
          <p:cNvPr id="4" name="TextBox 3">
            <a:extLst>
              <a:ext uri="{FF2B5EF4-FFF2-40B4-BE49-F238E27FC236}">
                <a16:creationId xmlns:a16="http://schemas.microsoft.com/office/drawing/2014/main" id="{475DA315-D95B-AD65-6650-3811636F8D8B}"/>
              </a:ext>
            </a:extLst>
          </p:cNvPr>
          <p:cNvSpPr txBox="1"/>
          <p:nvPr/>
        </p:nvSpPr>
        <p:spPr>
          <a:xfrm>
            <a:off x="1687184" y="136236"/>
            <a:ext cx="7962472" cy="6598473"/>
          </a:xfrm>
          <a:prstGeom prst="rect">
            <a:avLst/>
          </a:prstGeom>
          <a:noFill/>
          <a:ln w="28575">
            <a:solidFill>
              <a:schemeClr val="tx1"/>
            </a:solidFill>
          </a:ln>
        </p:spPr>
        <p:txBody>
          <a:bodyPr wrap="square" rtlCol="0">
            <a:spAutoFit/>
          </a:bodyPr>
          <a:lstStyle/>
          <a:p>
            <a:pPr marL="0" marR="0" algn="just">
              <a:lnSpc>
                <a:spcPct val="107000"/>
              </a:lnSpc>
              <a:spcBef>
                <a:spcPts val="600"/>
              </a:spcBef>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Request to ChatGPT:</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(2/20/2025, 11:18am MST)</a:t>
            </a:r>
          </a:p>
          <a:p>
            <a:pPr marL="0" marR="0" algn="just">
              <a:lnSpc>
                <a:spcPct val="107000"/>
              </a:lnSpc>
              <a:spcBef>
                <a:spcPts val="200"/>
              </a:spcBef>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I need a recipe for making scrambled eggs. Please give it to me as a list of a few simple steps.</a:t>
            </a:r>
          </a:p>
          <a:p>
            <a:pPr marL="0" marR="0" algn="just">
              <a:lnSpc>
                <a:spcPct val="107000"/>
              </a:lnSpc>
              <a:spcBef>
                <a:spcPts val="600"/>
              </a:spcBef>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Response from ChatGPT:</a:t>
            </a:r>
            <a:endParaRPr lang="en-US" sz="1600" kern="100" dirty="0">
              <a:effectLst/>
              <a:latin typeface="Bookman Old Style" panose="02050604050505020204" pitchFamily="18" charset="0"/>
              <a:ea typeface="Aptos" panose="020B0004020202020204" pitchFamily="34" charset="0"/>
              <a:cs typeface="Times New Roman" panose="02020603050405020304" pitchFamily="18" charset="0"/>
            </a:endParaRPr>
          </a:p>
          <a:p>
            <a:pPr marL="0" marR="0" algn="just">
              <a:lnSpc>
                <a:spcPct val="107000"/>
              </a:lnSpc>
              <a:spcBef>
                <a:spcPts val="200"/>
              </a:spcBef>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Here’s a quick and easy recipe for scrambled eggs:</a:t>
            </a:r>
          </a:p>
          <a:p>
            <a:pPr marL="0" marR="0" algn="just">
              <a:lnSpc>
                <a:spcPct val="107000"/>
              </a:lnSpc>
              <a:spcBef>
                <a:spcPts val="600"/>
              </a:spcBef>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Ingredients:</a:t>
            </a:r>
            <a:endParaRPr lang="en-US" sz="1600" kern="100" dirty="0">
              <a:effectLst/>
              <a:latin typeface="Bookman Old Style" panose="02050604050505020204" pitchFamily="18" charset="0"/>
              <a:ea typeface="Aptos" panose="020B0004020202020204" pitchFamily="34" charset="0"/>
              <a:cs typeface="Times New Roman" panose="02020603050405020304" pitchFamily="18" charset="0"/>
            </a:endParaRPr>
          </a:p>
          <a:p>
            <a:pPr marL="342900" marR="0" lvl="0" indent="-342900" algn="just">
              <a:lnSpc>
                <a:spcPct val="107000"/>
              </a:lnSpc>
              <a:buSzPts val="1000"/>
              <a:buFont typeface="Symbol" panose="05050102010706020507" pitchFamily="18" charset="2"/>
              <a:buChar char=""/>
              <a:tabLst>
                <a:tab pos="457200" algn="l"/>
              </a:tabLst>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2–3 eggs</a:t>
            </a:r>
          </a:p>
          <a:p>
            <a:pPr marL="342900" marR="0" lvl="0" indent="-342900" algn="just">
              <a:lnSpc>
                <a:spcPct val="107000"/>
              </a:lnSpc>
              <a:buSzPts val="1000"/>
              <a:buFont typeface="Symbol" panose="05050102010706020507" pitchFamily="18" charset="2"/>
              <a:buChar char=""/>
              <a:tabLst>
                <a:tab pos="457200" algn="l"/>
              </a:tabLst>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Salt (to taste)</a:t>
            </a:r>
          </a:p>
          <a:p>
            <a:pPr marL="342900" marR="0" lvl="0" indent="-342900" algn="just">
              <a:lnSpc>
                <a:spcPct val="107000"/>
              </a:lnSpc>
              <a:buSzPts val="1000"/>
              <a:buFont typeface="Symbol" panose="05050102010706020507" pitchFamily="18" charset="2"/>
              <a:buChar char=""/>
              <a:tabLst>
                <a:tab pos="457200" algn="l"/>
              </a:tabLst>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Pepper (to taste)</a:t>
            </a:r>
          </a:p>
          <a:p>
            <a:pPr marL="342900" marR="0" lvl="0" indent="-342900" algn="just">
              <a:lnSpc>
                <a:spcPct val="107000"/>
              </a:lnSpc>
              <a:buSzPts val="1000"/>
              <a:buFont typeface="Symbol" panose="05050102010706020507" pitchFamily="18" charset="2"/>
              <a:buChar char=""/>
              <a:tabLst>
                <a:tab pos="457200" algn="l"/>
              </a:tabLst>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1 tbsp butter (or oil)</a:t>
            </a:r>
          </a:p>
          <a:p>
            <a:pPr marL="342900" marR="0" lvl="0" indent="-342900" algn="just">
              <a:lnSpc>
                <a:spcPct val="107000"/>
              </a:lnSpc>
              <a:buSzPts val="1000"/>
              <a:buFont typeface="Symbol" panose="05050102010706020507" pitchFamily="18" charset="2"/>
              <a:buChar char=""/>
              <a:tabLst>
                <a:tab pos="457200" algn="l"/>
              </a:tabLst>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Optional: Milk or cream (1–2 tbsp for creamier eggs)</a:t>
            </a:r>
          </a:p>
          <a:p>
            <a:pPr marL="0" marR="0" algn="just">
              <a:lnSpc>
                <a:spcPct val="107000"/>
              </a:lnSpc>
              <a:spcBef>
                <a:spcPts val="600"/>
              </a:spcBef>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Steps:</a:t>
            </a:r>
            <a:endParaRPr lang="en-US" sz="1600" kern="100" dirty="0">
              <a:effectLst/>
              <a:latin typeface="Bookman Old Style" panose="02050604050505020204" pitchFamily="18" charset="0"/>
              <a:ea typeface="Aptos" panose="020B0004020202020204" pitchFamily="34" charset="0"/>
              <a:cs typeface="Times New Roman" panose="02020603050405020304" pitchFamily="18" charset="0"/>
            </a:endParaRPr>
          </a:p>
          <a:p>
            <a:pPr marL="342900" marR="0" lvl="0" indent="-342900" algn="just">
              <a:lnSpc>
                <a:spcPct val="107000"/>
              </a:lnSpc>
              <a:spcBef>
                <a:spcPts val="200"/>
              </a:spcBef>
              <a:buFont typeface="+mj-lt"/>
              <a:buAutoNum type="arabicPeriod"/>
              <a:tabLst>
                <a:tab pos="457200" algn="l"/>
              </a:tabLst>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Crack the eggs</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into a bowl and beat them with a fork or whisk until fully combined.</a:t>
            </a:r>
          </a:p>
          <a:p>
            <a:pPr marL="342900" marR="0" lvl="0" indent="-342900" algn="just">
              <a:lnSpc>
                <a:spcPct val="107000"/>
              </a:lnSpc>
              <a:spcBef>
                <a:spcPts val="200"/>
              </a:spcBef>
              <a:buFont typeface="+mj-lt"/>
              <a:buAutoNum type="arabicPeriod"/>
              <a:tabLst>
                <a:tab pos="457200" algn="l"/>
              </a:tabLst>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Add a pinch of salt</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and pepper to the eggs. Optionally, add a splash of milk or cream for a creamier texture.</a:t>
            </a:r>
          </a:p>
          <a:p>
            <a:pPr marL="342900" marR="0" lvl="0" indent="-342900" algn="just">
              <a:lnSpc>
                <a:spcPct val="107000"/>
              </a:lnSpc>
              <a:spcBef>
                <a:spcPts val="200"/>
              </a:spcBef>
              <a:buFont typeface="+mj-lt"/>
              <a:buAutoNum type="arabicPeriod"/>
              <a:tabLst>
                <a:tab pos="457200" algn="l"/>
              </a:tabLst>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Heat a non-stick pan</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over medium-low heat and add the butter.</a:t>
            </a:r>
          </a:p>
          <a:p>
            <a:pPr marL="342900" marR="0" lvl="0" indent="-342900" algn="just">
              <a:lnSpc>
                <a:spcPct val="107000"/>
              </a:lnSpc>
              <a:spcBef>
                <a:spcPts val="200"/>
              </a:spcBef>
              <a:buFont typeface="+mj-lt"/>
              <a:buAutoNum type="arabicPeriod"/>
              <a:tabLst>
                <a:tab pos="457200" algn="l"/>
              </a:tabLst>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Pour the eggs into the pan</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once the butter has melted, swirling the pan to coat the bottom.</a:t>
            </a:r>
          </a:p>
          <a:p>
            <a:pPr marL="342900" marR="0" lvl="0" indent="-342900" algn="just">
              <a:lnSpc>
                <a:spcPct val="107000"/>
              </a:lnSpc>
              <a:spcBef>
                <a:spcPts val="200"/>
              </a:spcBef>
              <a:buFont typeface="+mj-lt"/>
              <a:buAutoNum type="arabicPeriod"/>
              <a:tabLst>
                <a:tab pos="457200" algn="l"/>
              </a:tabLst>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Cook gently</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stirring occasionally with a spatula, until the eggs are soft and slightly runny or fully cooked to your liking.</a:t>
            </a:r>
          </a:p>
          <a:p>
            <a:pPr marL="342900" marR="0" lvl="0" indent="-342900" algn="just">
              <a:lnSpc>
                <a:spcPct val="107000"/>
              </a:lnSpc>
              <a:spcBef>
                <a:spcPts val="200"/>
              </a:spcBef>
              <a:buFont typeface="+mj-lt"/>
              <a:buAutoNum type="arabicPeriod"/>
              <a:tabLst>
                <a:tab pos="457200" algn="l"/>
              </a:tabLst>
            </a:pPr>
            <a:r>
              <a:rPr lang="en-US" sz="1600" b="1" kern="100" dirty="0">
                <a:effectLst/>
                <a:latin typeface="Bookman Old Style" panose="02050604050505020204" pitchFamily="18" charset="0"/>
                <a:ea typeface="Aptos" panose="020B0004020202020204" pitchFamily="34" charset="0"/>
                <a:cs typeface="Times New Roman" panose="02020603050405020304" pitchFamily="18" charset="0"/>
              </a:rPr>
              <a:t>Serve immediately</a:t>
            </a: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 and enjoy your scrambled eggs!</a:t>
            </a:r>
          </a:p>
          <a:p>
            <a:pPr marL="0" marR="0" algn="just">
              <a:lnSpc>
                <a:spcPct val="107000"/>
              </a:lnSpc>
              <a:spcBef>
                <a:spcPts val="200"/>
              </a:spcBef>
            </a:pPr>
            <a:r>
              <a:rPr lang="en-US" sz="1600" kern="100" dirty="0">
                <a:effectLst/>
                <a:latin typeface="Bookman Old Style" panose="02050604050505020204" pitchFamily="18" charset="0"/>
                <a:ea typeface="Aptos" panose="020B0004020202020204" pitchFamily="34" charset="0"/>
                <a:cs typeface="Times New Roman" panose="02020603050405020304" pitchFamily="18" charset="0"/>
              </a:rPr>
              <a:t>Let me know if you'd like to adjust the recipe to your taste!</a:t>
            </a:r>
          </a:p>
        </p:txBody>
      </p:sp>
      <p:sp>
        <p:nvSpPr>
          <p:cNvPr id="8" name="Rectangle: Rounded Corners 7">
            <a:extLst>
              <a:ext uri="{FF2B5EF4-FFF2-40B4-BE49-F238E27FC236}">
                <a16:creationId xmlns:a16="http://schemas.microsoft.com/office/drawing/2014/main" id="{9F7C83A9-0BA1-B524-4068-F20CD9D3AC1E}"/>
              </a:ext>
            </a:extLst>
          </p:cNvPr>
          <p:cNvSpPr/>
          <p:nvPr/>
        </p:nvSpPr>
        <p:spPr>
          <a:xfrm>
            <a:off x="1585566" y="1921267"/>
            <a:ext cx="2965886" cy="1417834"/>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29247C3-FE7A-7065-5D00-383DC0782602}"/>
              </a:ext>
            </a:extLst>
          </p:cNvPr>
          <p:cNvSpPr/>
          <p:nvPr/>
        </p:nvSpPr>
        <p:spPr>
          <a:xfrm>
            <a:off x="1687184" y="3518899"/>
            <a:ext cx="3429346" cy="3215809"/>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25EE8C-C683-EBFA-B091-66348070F809}"/>
              </a:ext>
            </a:extLst>
          </p:cNvPr>
          <p:cNvSpPr txBox="1"/>
          <p:nvPr/>
        </p:nvSpPr>
        <p:spPr>
          <a:xfrm>
            <a:off x="9894013" y="2034287"/>
            <a:ext cx="2218098" cy="369332"/>
          </a:xfrm>
          <a:prstGeom prst="rect">
            <a:avLst/>
          </a:prstGeom>
          <a:noFill/>
        </p:spPr>
        <p:txBody>
          <a:bodyPr wrap="square" rtlCol="0">
            <a:spAutoFit/>
          </a:bodyPr>
          <a:lstStyle/>
          <a:p>
            <a:r>
              <a:rPr lang="en-US" dirty="0"/>
              <a:t>Agent must learn:</a:t>
            </a:r>
          </a:p>
        </p:txBody>
      </p:sp>
      <p:sp>
        <p:nvSpPr>
          <p:cNvPr id="11" name="TextBox 10">
            <a:extLst>
              <a:ext uri="{FF2B5EF4-FFF2-40B4-BE49-F238E27FC236}">
                <a16:creationId xmlns:a16="http://schemas.microsoft.com/office/drawing/2014/main" id="{ECB3ACC2-4023-7778-793C-A36D3A245749}"/>
              </a:ext>
            </a:extLst>
          </p:cNvPr>
          <p:cNvSpPr txBox="1"/>
          <p:nvPr/>
        </p:nvSpPr>
        <p:spPr>
          <a:xfrm>
            <a:off x="9894013" y="2444088"/>
            <a:ext cx="2218098"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Ingredients</a:t>
            </a:r>
          </a:p>
          <a:p>
            <a:pPr marL="285750" indent="-285750">
              <a:buFont typeface="Arial" panose="020B0604020202020204" pitchFamily="34" charset="0"/>
              <a:buChar char="•"/>
            </a:pPr>
            <a:r>
              <a:rPr lang="en-US" dirty="0"/>
              <a:t>Measures</a:t>
            </a:r>
          </a:p>
        </p:txBody>
      </p:sp>
      <p:sp>
        <p:nvSpPr>
          <p:cNvPr id="12" name="TextBox 11">
            <a:extLst>
              <a:ext uri="{FF2B5EF4-FFF2-40B4-BE49-F238E27FC236}">
                <a16:creationId xmlns:a16="http://schemas.microsoft.com/office/drawing/2014/main" id="{3E965B10-CFBC-E0D0-D7E9-AC6D1301DA7D}"/>
              </a:ext>
            </a:extLst>
          </p:cNvPr>
          <p:cNvSpPr txBox="1"/>
          <p:nvPr/>
        </p:nvSpPr>
        <p:spPr>
          <a:xfrm>
            <a:off x="9894013" y="3216827"/>
            <a:ext cx="2218098" cy="923330"/>
          </a:xfrm>
          <a:prstGeom prst="rect">
            <a:avLst/>
          </a:prstGeom>
          <a:noFill/>
        </p:spPr>
        <p:txBody>
          <a:bodyPr wrap="square" rtlCol="0">
            <a:spAutoFit/>
          </a:bodyPr>
          <a:lstStyle/>
          <a:p>
            <a:pPr marL="285750" indent="-285750">
              <a:buFont typeface="Arial" panose="020B0604020202020204" pitchFamily="34" charset="0"/>
              <a:buChar char="•"/>
            </a:pPr>
            <a:r>
              <a:rPr lang="en-US" dirty="0"/>
              <a:t>Actions</a:t>
            </a:r>
          </a:p>
          <a:p>
            <a:pPr marL="285750" indent="-285750">
              <a:buFont typeface="Arial" panose="020B0604020202020204" pitchFamily="34" charset="0"/>
              <a:buChar char="•"/>
            </a:pPr>
            <a:r>
              <a:rPr lang="en-US" dirty="0"/>
              <a:t>Manners</a:t>
            </a:r>
          </a:p>
          <a:p>
            <a:pPr marL="285750" indent="-285750">
              <a:buFont typeface="Arial" panose="020B0604020202020204" pitchFamily="34" charset="0"/>
              <a:buChar char="•"/>
            </a:pPr>
            <a:r>
              <a:rPr lang="en-US" dirty="0"/>
              <a:t>Criteria</a:t>
            </a:r>
          </a:p>
        </p:txBody>
      </p:sp>
      <p:sp>
        <p:nvSpPr>
          <p:cNvPr id="14" name="TextBox 13">
            <a:extLst>
              <a:ext uri="{FF2B5EF4-FFF2-40B4-BE49-F238E27FC236}">
                <a16:creationId xmlns:a16="http://schemas.microsoft.com/office/drawing/2014/main" id="{D2FDEDF0-19DC-1D8C-86F6-85D5EF8048D6}"/>
              </a:ext>
            </a:extLst>
          </p:cNvPr>
          <p:cNvSpPr txBox="1"/>
          <p:nvPr/>
        </p:nvSpPr>
        <p:spPr>
          <a:xfrm>
            <a:off x="9894013" y="4325425"/>
            <a:ext cx="2218098" cy="646331"/>
          </a:xfrm>
          <a:prstGeom prst="rect">
            <a:avLst/>
          </a:prstGeom>
          <a:noFill/>
        </p:spPr>
        <p:txBody>
          <a:bodyPr wrap="square" rtlCol="0">
            <a:spAutoFit/>
          </a:bodyPr>
          <a:lstStyle/>
          <a:p>
            <a:pPr algn="ctr"/>
            <a:r>
              <a:rPr lang="en-US" dirty="0"/>
              <a:t>Translation to formal representations</a:t>
            </a:r>
          </a:p>
        </p:txBody>
      </p:sp>
      <p:sp>
        <p:nvSpPr>
          <p:cNvPr id="15" name="Rectangle: Rounded Corners 14">
            <a:extLst>
              <a:ext uri="{FF2B5EF4-FFF2-40B4-BE49-F238E27FC236}">
                <a16:creationId xmlns:a16="http://schemas.microsoft.com/office/drawing/2014/main" id="{5C9256CA-1C4B-DF9C-6E87-66CE635235D1}"/>
              </a:ext>
            </a:extLst>
          </p:cNvPr>
          <p:cNvSpPr/>
          <p:nvPr/>
        </p:nvSpPr>
        <p:spPr>
          <a:xfrm>
            <a:off x="1687184" y="3505955"/>
            <a:ext cx="8064090" cy="3215809"/>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D864C30-7A28-A887-E3D8-5FB62C6AD580}"/>
              </a:ext>
            </a:extLst>
          </p:cNvPr>
          <p:cNvSpPr txBox="1"/>
          <p:nvPr/>
        </p:nvSpPr>
        <p:spPr>
          <a:xfrm>
            <a:off x="9894013" y="5100486"/>
            <a:ext cx="2218098" cy="923330"/>
          </a:xfrm>
          <a:prstGeom prst="rect">
            <a:avLst/>
          </a:prstGeom>
          <a:noFill/>
        </p:spPr>
        <p:txBody>
          <a:bodyPr wrap="square" rtlCol="0">
            <a:spAutoFit/>
          </a:bodyPr>
          <a:lstStyle/>
          <a:p>
            <a:pPr algn="ctr"/>
            <a:r>
              <a:rPr lang="en-US" dirty="0"/>
              <a:t>Human interaction</a:t>
            </a:r>
          </a:p>
          <a:p>
            <a:pPr algn="ctr"/>
            <a:r>
              <a:rPr lang="en-US" dirty="0"/>
              <a:t>for details</a:t>
            </a:r>
          </a:p>
          <a:p>
            <a:pPr algn="ctr"/>
            <a:r>
              <a:rPr lang="en-US" dirty="0"/>
              <a:t>and verification</a:t>
            </a:r>
          </a:p>
        </p:txBody>
      </p:sp>
    </p:spTree>
    <p:extLst>
      <p:ext uri="{BB962C8B-B14F-4D97-AF65-F5344CB8AC3E}">
        <p14:creationId xmlns:p14="http://schemas.microsoft.com/office/powerpoint/2010/main" val="19826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P spid="11" grpId="0"/>
      <p:bldP spid="12" grpId="0"/>
      <p:bldP spid="14" grpId="0"/>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58AF-1DAF-014E-403A-2D36A709DACB}"/>
              </a:ext>
            </a:extLst>
          </p:cNvPr>
          <p:cNvSpPr>
            <a:spLocks noGrp="1"/>
          </p:cNvSpPr>
          <p:nvPr>
            <p:ph type="title"/>
          </p:nvPr>
        </p:nvSpPr>
        <p:spPr/>
        <p:txBody>
          <a:bodyPr/>
          <a:lstStyle/>
          <a:p>
            <a:r>
              <a:rPr lang="en-US" dirty="0"/>
              <a:t>Issues in Grounded Language Understanding</a:t>
            </a:r>
          </a:p>
        </p:txBody>
      </p:sp>
      <p:sp>
        <p:nvSpPr>
          <p:cNvPr id="3" name="Content Placeholder 2">
            <a:extLst>
              <a:ext uri="{FF2B5EF4-FFF2-40B4-BE49-F238E27FC236}">
                <a16:creationId xmlns:a16="http://schemas.microsoft.com/office/drawing/2014/main" id="{754D9AED-9828-607E-09F2-BB2C717EB8B2}"/>
              </a:ext>
            </a:extLst>
          </p:cNvPr>
          <p:cNvSpPr>
            <a:spLocks noGrp="1"/>
          </p:cNvSpPr>
          <p:nvPr>
            <p:ph idx="1"/>
          </p:nvPr>
        </p:nvSpPr>
        <p:spPr>
          <a:xfrm>
            <a:off x="2120225" y="1522426"/>
            <a:ext cx="4208383" cy="4604054"/>
          </a:xfrm>
        </p:spPr>
        <p:txBody>
          <a:bodyPr/>
          <a:lstStyle/>
          <a:p>
            <a:r>
              <a:rPr lang="en-US" dirty="0"/>
              <a:t>Non-standard language</a:t>
            </a:r>
          </a:p>
          <a:p>
            <a:pPr lvl="1"/>
            <a:r>
              <a:rPr lang="en-US" dirty="0"/>
              <a:t>Free form, ungrammatical</a:t>
            </a:r>
          </a:p>
          <a:p>
            <a:pPr lvl="1"/>
            <a:r>
              <a:rPr lang="en-US" dirty="0"/>
              <a:t>Indirect</a:t>
            </a:r>
          </a:p>
          <a:p>
            <a:pPr lvl="1"/>
            <a:r>
              <a:rPr lang="en-US" dirty="0"/>
              <a:t>Abbreviated</a:t>
            </a:r>
          </a:p>
          <a:p>
            <a:r>
              <a:rPr lang="en-US" dirty="0"/>
              <a:t>Many alternatives</a:t>
            </a:r>
          </a:p>
          <a:p>
            <a:r>
              <a:rPr lang="en-US" dirty="0"/>
              <a:t>Object references</a:t>
            </a:r>
          </a:p>
          <a:p>
            <a:r>
              <a:rPr lang="en-US" dirty="0"/>
              <a:t>Verb meanings</a:t>
            </a:r>
          </a:p>
          <a:p>
            <a:r>
              <a:rPr lang="en-US" dirty="0"/>
              <a:t>Abstract concepts</a:t>
            </a:r>
          </a:p>
          <a:p>
            <a:r>
              <a:rPr lang="en-US" dirty="0"/>
              <a:t>Individual variations</a:t>
            </a:r>
          </a:p>
        </p:txBody>
      </p:sp>
    </p:spTree>
    <p:extLst>
      <p:ext uri="{BB962C8B-B14F-4D97-AF65-F5344CB8AC3E}">
        <p14:creationId xmlns:p14="http://schemas.microsoft.com/office/powerpoint/2010/main" val="280896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CC874-F223-1B92-0428-9AD91338E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DFD2A-2981-D0CC-EB74-CCE8B69E7CD6}"/>
              </a:ext>
            </a:extLst>
          </p:cNvPr>
          <p:cNvSpPr>
            <a:spLocks noGrp="1"/>
          </p:cNvSpPr>
          <p:nvPr>
            <p:ph type="title"/>
          </p:nvPr>
        </p:nvSpPr>
        <p:spPr>
          <a:xfrm>
            <a:off x="1902939" y="103063"/>
            <a:ext cx="5059680" cy="966702"/>
          </a:xfrm>
        </p:spPr>
        <p:txBody>
          <a:bodyPr/>
          <a:lstStyle/>
          <a:p>
            <a:r>
              <a:rPr lang="en-US" dirty="0"/>
              <a:t>Challenging References</a:t>
            </a:r>
          </a:p>
        </p:txBody>
      </p:sp>
      <p:sp>
        <p:nvSpPr>
          <p:cNvPr id="4" name="TextBox 3">
            <a:extLst>
              <a:ext uri="{FF2B5EF4-FFF2-40B4-BE49-F238E27FC236}">
                <a16:creationId xmlns:a16="http://schemas.microsoft.com/office/drawing/2014/main" id="{9E10174A-62AB-93DD-BCCE-A375F4CE1C7E}"/>
              </a:ext>
            </a:extLst>
          </p:cNvPr>
          <p:cNvSpPr txBox="1"/>
          <p:nvPr/>
        </p:nvSpPr>
        <p:spPr>
          <a:xfrm>
            <a:off x="1177142" y="2297390"/>
            <a:ext cx="5059680" cy="1477328"/>
          </a:xfrm>
          <a:prstGeom prst="rect">
            <a:avLst/>
          </a:prstGeom>
          <a:noFill/>
          <a:ln>
            <a:solidFill>
              <a:schemeClr val="tx1"/>
            </a:solidFill>
          </a:ln>
        </p:spPr>
        <p:txBody>
          <a:bodyPr wrap="square" rtlCol="0">
            <a:spAutoFit/>
          </a:bodyPr>
          <a:lstStyle/>
          <a:p>
            <a:r>
              <a:rPr lang="en-US" dirty="0"/>
              <a:t>The knife</a:t>
            </a:r>
          </a:p>
          <a:p>
            <a:r>
              <a:rPr lang="en-US" dirty="0"/>
              <a:t>yellow handled knife</a:t>
            </a:r>
          </a:p>
          <a:p>
            <a:r>
              <a:rPr lang="en-US" dirty="0"/>
              <a:t>The knife from in between the lettuce and the apple</a:t>
            </a:r>
          </a:p>
          <a:p>
            <a:r>
              <a:rPr lang="en-US" dirty="0"/>
              <a:t>The knife</a:t>
            </a:r>
          </a:p>
          <a:p>
            <a:r>
              <a:rPr lang="en-US" dirty="0"/>
              <a:t>the knife used to cut the potato</a:t>
            </a:r>
          </a:p>
        </p:txBody>
      </p:sp>
      <p:sp>
        <p:nvSpPr>
          <p:cNvPr id="5" name="TextBox 4">
            <a:extLst>
              <a:ext uri="{FF2B5EF4-FFF2-40B4-BE49-F238E27FC236}">
                <a16:creationId xmlns:a16="http://schemas.microsoft.com/office/drawing/2014/main" id="{47ED8FC1-A550-439D-BD79-D32368C28B24}"/>
              </a:ext>
            </a:extLst>
          </p:cNvPr>
          <p:cNvSpPr txBox="1"/>
          <p:nvPr/>
        </p:nvSpPr>
        <p:spPr>
          <a:xfrm>
            <a:off x="6525557" y="1197624"/>
            <a:ext cx="5059680" cy="923330"/>
          </a:xfrm>
          <a:prstGeom prst="rect">
            <a:avLst/>
          </a:prstGeom>
          <a:noFill/>
          <a:ln>
            <a:solidFill>
              <a:schemeClr val="tx1"/>
            </a:solidFill>
          </a:ln>
        </p:spPr>
        <p:txBody>
          <a:bodyPr wrap="square" rtlCol="0">
            <a:spAutoFit/>
          </a:bodyPr>
          <a:lstStyle/>
          <a:p>
            <a:r>
              <a:rPr lang="en-US" dirty="0"/>
              <a:t>round table with tablecloth</a:t>
            </a:r>
          </a:p>
          <a:p>
            <a:r>
              <a:rPr lang="en-US" dirty="0"/>
              <a:t>The table</a:t>
            </a:r>
          </a:p>
          <a:p>
            <a:r>
              <a:rPr lang="en-US" dirty="0"/>
              <a:t>The gray table</a:t>
            </a:r>
          </a:p>
        </p:txBody>
      </p:sp>
      <p:sp>
        <p:nvSpPr>
          <p:cNvPr id="6" name="TextBox 5">
            <a:extLst>
              <a:ext uri="{FF2B5EF4-FFF2-40B4-BE49-F238E27FC236}">
                <a16:creationId xmlns:a16="http://schemas.microsoft.com/office/drawing/2014/main" id="{96B3A55E-3DDE-5D1F-E549-FFDB68F21AB2}"/>
              </a:ext>
            </a:extLst>
          </p:cNvPr>
          <p:cNvSpPr txBox="1"/>
          <p:nvPr/>
        </p:nvSpPr>
        <p:spPr>
          <a:xfrm>
            <a:off x="1188720" y="1208458"/>
            <a:ext cx="5140960" cy="923330"/>
          </a:xfrm>
          <a:prstGeom prst="rect">
            <a:avLst/>
          </a:prstGeom>
          <a:noFill/>
          <a:ln>
            <a:solidFill>
              <a:schemeClr val="tx1"/>
            </a:solidFill>
          </a:ln>
        </p:spPr>
        <p:txBody>
          <a:bodyPr wrap="square" rtlCol="0">
            <a:spAutoFit/>
          </a:bodyPr>
          <a:lstStyle/>
          <a:p>
            <a:r>
              <a:rPr lang="en-US" dirty="0"/>
              <a:t>Goal: Put a cooked potato slice on the counter.</a:t>
            </a:r>
          </a:p>
          <a:p>
            <a:r>
              <a:rPr lang="en-US" dirty="0"/>
              <a:t>Goal: Place a slice of cooked potato onto the counter.</a:t>
            </a:r>
          </a:p>
          <a:p>
            <a:r>
              <a:rPr lang="en-US" dirty="0"/>
              <a:t>Goal: Put a piece of cooked potato on the counter.</a:t>
            </a:r>
          </a:p>
        </p:txBody>
      </p:sp>
      <p:sp>
        <p:nvSpPr>
          <p:cNvPr id="7" name="TextBox 6">
            <a:extLst>
              <a:ext uri="{FF2B5EF4-FFF2-40B4-BE49-F238E27FC236}">
                <a16:creationId xmlns:a16="http://schemas.microsoft.com/office/drawing/2014/main" id="{E3B52B16-4936-DB73-8029-458ECDF5DBFB}"/>
              </a:ext>
            </a:extLst>
          </p:cNvPr>
          <p:cNvSpPr txBox="1"/>
          <p:nvPr/>
        </p:nvSpPr>
        <p:spPr>
          <a:xfrm>
            <a:off x="1177142" y="3935934"/>
            <a:ext cx="5059680" cy="2585323"/>
          </a:xfrm>
          <a:prstGeom prst="rect">
            <a:avLst/>
          </a:prstGeom>
          <a:noFill/>
          <a:ln>
            <a:solidFill>
              <a:schemeClr val="tx1"/>
            </a:solidFill>
          </a:ln>
        </p:spPr>
        <p:txBody>
          <a:bodyPr wrap="square" rtlCol="0">
            <a:spAutoFit/>
          </a:bodyPr>
          <a:lstStyle/>
          <a:p>
            <a:r>
              <a:rPr lang="en-US" dirty="0"/>
              <a:t>A slice in the potato</a:t>
            </a:r>
          </a:p>
          <a:p>
            <a:r>
              <a:rPr lang="en-US" dirty="0"/>
              <a:t>Potato slice</a:t>
            </a:r>
          </a:p>
          <a:p>
            <a:r>
              <a:rPr lang="en-US" dirty="0"/>
              <a:t>The potato slice </a:t>
            </a:r>
          </a:p>
          <a:p>
            <a:r>
              <a:rPr lang="en-US" dirty="0"/>
              <a:t>The potato</a:t>
            </a:r>
          </a:p>
          <a:p>
            <a:r>
              <a:rPr lang="en-US" dirty="0"/>
              <a:t>A slice of potato</a:t>
            </a:r>
          </a:p>
          <a:p>
            <a:r>
              <a:rPr lang="en-US" dirty="0"/>
              <a:t>The cooked potato slice</a:t>
            </a:r>
          </a:p>
          <a:p>
            <a:r>
              <a:rPr lang="en-US" dirty="0"/>
              <a:t>The potato on the gray table </a:t>
            </a:r>
          </a:p>
          <a:p>
            <a:r>
              <a:rPr lang="en-US" dirty="0"/>
              <a:t>A slice of the cut potato</a:t>
            </a:r>
          </a:p>
          <a:p>
            <a:r>
              <a:rPr lang="en-US" dirty="0"/>
              <a:t>The potato slice </a:t>
            </a:r>
          </a:p>
        </p:txBody>
      </p:sp>
      <p:sp>
        <p:nvSpPr>
          <p:cNvPr id="8" name="TextBox 7">
            <a:extLst>
              <a:ext uri="{FF2B5EF4-FFF2-40B4-BE49-F238E27FC236}">
                <a16:creationId xmlns:a16="http://schemas.microsoft.com/office/drawing/2014/main" id="{3F74E7E1-B2FC-5BDF-972A-6BB652CF16F7}"/>
              </a:ext>
            </a:extLst>
          </p:cNvPr>
          <p:cNvSpPr txBox="1"/>
          <p:nvPr/>
        </p:nvSpPr>
        <p:spPr>
          <a:xfrm>
            <a:off x="6525557" y="2297390"/>
            <a:ext cx="5059680" cy="2585323"/>
          </a:xfrm>
          <a:prstGeom prst="rect">
            <a:avLst/>
          </a:prstGeom>
          <a:noFill/>
          <a:ln>
            <a:solidFill>
              <a:schemeClr val="tx1"/>
            </a:solidFill>
          </a:ln>
        </p:spPr>
        <p:txBody>
          <a:bodyPr wrap="square" rtlCol="0">
            <a:spAutoFit/>
          </a:bodyPr>
          <a:lstStyle/>
          <a:p>
            <a:r>
              <a:rPr lang="en-US" dirty="0"/>
              <a:t>counter</a:t>
            </a:r>
          </a:p>
          <a:p>
            <a:r>
              <a:rPr lang="en-US" dirty="0"/>
              <a:t>counter with blue plate on it</a:t>
            </a:r>
          </a:p>
          <a:p>
            <a:r>
              <a:rPr lang="en-US" dirty="0"/>
              <a:t>the counter left of the bread</a:t>
            </a:r>
          </a:p>
          <a:p>
            <a:r>
              <a:rPr lang="en-US" dirty="0"/>
              <a:t>the counter near the soap container</a:t>
            </a:r>
          </a:p>
          <a:p>
            <a:r>
              <a:rPr lang="en-US" dirty="0"/>
              <a:t>the counter in front of the stove</a:t>
            </a:r>
          </a:p>
          <a:p>
            <a:r>
              <a:rPr lang="en-US" dirty="0"/>
              <a:t>the counter left of the bread</a:t>
            </a:r>
          </a:p>
          <a:p>
            <a:r>
              <a:rPr lang="en-US" dirty="0"/>
              <a:t>the counter</a:t>
            </a:r>
          </a:p>
          <a:p>
            <a:r>
              <a:rPr lang="en-US" dirty="0"/>
              <a:t>the kitchen counter with the loaf of bread</a:t>
            </a:r>
          </a:p>
          <a:p>
            <a:r>
              <a:rPr lang="en-US" dirty="0"/>
              <a:t>the counter top with the loaf of bread</a:t>
            </a:r>
          </a:p>
        </p:txBody>
      </p:sp>
      <p:grpSp>
        <p:nvGrpSpPr>
          <p:cNvPr id="31" name="Group 30">
            <a:extLst>
              <a:ext uri="{FF2B5EF4-FFF2-40B4-BE49-F238E27FC236}">
                <a16:creationId xmlns:a16="http://schemas.microsoft.com/office/drawing/2014/main" id="{80EE0B05-3044-5981-EECA-B7C3636EC5A8}"/>
              </a:ext>
            </a:extLst>
          </p:cNvPr>
          <p:cNvGrpSpPr/>
          <p:nvPr/>
        </p:nvGrpSpPr>
        <p:grpSpPr>
          <a:xfrm>
            <a:off x="7355840" y="1246201"/>
            <a:ext cx="3220720" cy="3301027"/>
            <a:chOff x="7355840" y="1246201"/>
            <a:chExt cx="3220720" cy="3301027"/>
          </a:xfrm>
        </p:grpSpPr>
        <p:sp>
          <p:nvSpPr>
            <p:cNvPr id="9" name="Rectangle: Rounded Corners 8">
              <a:extLst>
                <a:ext uri="{FF2B5EF4-FFF2-40B4-BE49-F238E27FC236}">
                  <a16:creationId xmlns:a16="http://schemas.microsoft.com/office/drawing/2014/main" id="{8892E9B5-2208-EABD-B175-463873901119}"/>
                </a:ext>
              </a:extLst>
            </p:cNvPr>
            <p:cNvSpPr/>
            <p:nvPr/>
          </p:nvSpPr>
          <p:spPr>
            <a:xfrm>
              <a:off x="8463280" y="4253844"/>
              <a:ext cx="2113280"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87441AC-A664-76AD-D4B8-FEBF62BAF417}"/>
                </a:ext>
              </a:extLst>
            </p:cNvPr>
            <p:cNvSpPr/>
            <p:nvPr/>
          </p:nvSpPr>
          <p:spPr>
            <a:xfrm>
              <a:off x="7711440" y="1246201"/>
              <a:ext cx="1493520"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F5B3F19-886C-0A1F-863C-EA1D92DFAFDD}"/>
                </a:ext>
              </a:extLst>
            </p:cNvPr>
            <p:cNvSpPr/>
            <p:nvPr/>
          </p:nvSpPr>
          <p:spPr>
            <a:xfrm>
              <a:off x="7355840" y="2609581"/>
              <a:ext cx="1981200"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1C54E4A-7838-7024-F077-2396F0651884}"/>
              </a:ext>
            </a:extLst>
          </p:cNvPr>
          <p:cNvGrpSpPr/>
          <p:nvPr/>
        </p:nvGrpSpPr>
        <p:grpSpPr>
          <a:xfrm>
            <a:off x="2103120" y="3443359"/>
            <a:ext cx="2184400" cy="2762264"/>
            <a:chOff x="2103120" y="3443359"/>
            <a:chExt cx="2184400" cy="2762264"/>
          </a:xfrm>
        </p:grpSpPr>
        <p:sp>
          <p:nvSpPr>
            <p:cNvPr id="14" name="Rectangle: Rounded Corners 13">
              <a:extLst>
                <a:ext uri="{FF2B5EF4-FFF2-40B4-BE49-F238E27FC236}">
                  <a16:creationId xmlns:a16="http://schemas.microsoft.com/office/drawing/2014/main" id="{0A035F4F-EC4A-97C2-E06A-FE9866FD32C0}"/>
                </a:ext>
              </a:extLst>
            </p:cNvPr>
            <p:cNvSpPr/>
            <p:nvPr/>
          </p:nvSpPr>
          <p:spPr>
            <a:xfrm>
              <a:off x="2103120" y="3443359"/>
              <a:ext cx="2184400"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7319359-EA94-B9DF-1942-A0CBFF24A1EF}"/>
                </a:ext>
              </a:extLst>
            </p:cNvPr>
            <p:cNvSpPr/>
            <p:nvPr/>
          </p:nvSpPr>
          <p:spPr>
            <a:xfrm>
              <a:off x="2138680" y="5912239"/>
              <a:ext cx="1397000"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CBAA6EEE-5BE8-875C-5AEC-EF50B9D9835E}"/>
              </a:ext>
            </a:extLst>
          </p:cNvPr>
          <p:cNvSpPr txBox="1"/>
          <p:nvPr/>
        </p:nvSpPr>
        <p:spPr>
          <a:xfrm>
            <a:off x="9337040" y="433513"/>
            <a:ext cx="2204720" cy="369332"/>
          </a:xfrm>
          <a:prstGeom prst="rect">
            <a:avLst/>
          </a:prstGeom>
          <a:solidFill>
            <a:srgbClr val="92D050"/>
          </a:solidFill>
          <a:ln w="76200">
            <a:solidFill>
              <a:srgbClr val="53D34D"/>
            </a:solidFill>
          </a:ln>
        </p:spPr>
        <p:txBody>
          <a:bodyPr wrap="square" rtlCol="0">
            <a:spAutoFit/>
          </a:bodyPr>
          <a:lstStyle/>
          <a:p>
            <a:r>
              <a:rPr lang="en-US" b="1" dirty="0"/>
              <a:t>Discourse properties</a:t>
            </a:r>
          </a:p>
        </p:txBody>
      </p:sp>
      <p:grpSp>
        <p:nvGrpSpPr>
          <p:cNvPr id="29" name="Group 28">
            <a:extLst>
              <a:ext uri="{FF2B5EF4-FFF2-40B4-BE49-F238E27FC236}">
                <a16:creationId xmlns:a16="http://schemas.microsoft.com/office/drawing/2014/main" id="{14103A3F-E0A4-AD52-975C-5F2E51D94EA5}"/>
              </a:ext>
            </a:extLst>
          </p:cNvPr>
          <p:cNvGrpSpPr/>
          <p:nvPr/>
        </p:nvGrpSpPr>
        <p:grpSpPr>
          <a:xfrm>
            <a:off x="2138680" y="2887169"/>
            <a:ext cx="7950200" cy="3055757"/>
            <a:chOff x="2138680" y="2887169"/>
            <a:chExt cx="7950200" cy="3055757"/>
          </a:xfrm>
        </p:grpSpPr>
        <p:sp>
          <p:nvSpPr>
            <p:cNvPr id="18" name="Rectangle: Rounded Corners 17">
              <a:extLst>
                <a:ext uri="{FF2B5EF4-FFF2-40B4-BE49-F238E27FC236}">
                  <a16:creationId xmlns:a16="http://schemas.microsoft.com/office/drawing/2014/main" id="{D4332C07-6224-E80F-940A-F73E6969ED26}"/>
                </a:ext>
              </a:extLst>
            </p:cNvPr>
            <p:cNvSpPr/>
            <p:nvPr/>
          </p:nvSpPr>
          <p:spPr>
            <a:xfrm>
              <a:off x="2138680" y="2887169"/>
              <a:ext cx="4098142" cy="293384"/>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A739533-440F-CEE2-EF78-557DF6804D7A}"/>
                </a:ext>
              </a:extLst>
            </p:cNvPr>
            <p:cNvSpPr/>
            <p:nvPr/>
          </p:nvSpPr>
          <p:spPr>
            <a:xfrm>
              <a:off x="2283048" y="5649542"/>
              <a:ext cx="1719992" cy="293384"/>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4542F46-E0FE-172D-F664-566E7255B647}"/>
                </a:ext>
              </a:extLst>
            </p:cNvPr>
            <p:cNvSpPr/>
            <p:nvPr/>
          </p:nvSpPr>
          <p:spPr>
            <a:xfrm>
              <a:off x="7711440" y="2902965"/>
              <a:ext cx="1625600" cy="293384"/>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0BF43C9-FF64-0EDA-E666-FB6234F9ED56}"/>
                </a:ext>
              </a:extLst>
            </p:cNvPr>
            <p:cNvSpPr/>
            <p:nvPr/>
          </p:nvSpPr>
          <p:spPr>
            <a:xfrm>
              <a:off x="7711440" y="3196349"/>
              <a:ext cx="2377440" cy="293384"/>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FDE19D3F-B7AE-32F5-B775-A29A5C62834B}"/>
                </a:ext>
              </a:extLst>
            </p:cNvPr>
            <p:cNvSpPr/>
            <p:nvPr/>
          </p:nvSpPr>
          <p:spPr>
            <a:xfrm>
              <a:off x="7711440" y="3452763"/>
              <a:ext cx="1950720" cy="293384"/>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Rounded Corners 23">
            <a:extLst>
              <a:ext uri="{FF2B5EF4-FFF2-40B4-BE49-F238E27FC236}">
                <a16:creationId xmlns:a16="http://schemas.microsoft.com/office/drawing/2014/main" id="{CEAF8E57-D471-AD6A-FA75-7097DB5E439E}"/>
              </a:ext>
            </a:extLst>
          </p:cNvPr>
          <p:cNvSpPr/>
          <p:nvPr/>
        </p:nvSpPr>
        <p:spPr>
          <a:xfrm>
            <a:off x="1622029" y="5356158"/>
            <a:ext cx="765571"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BCC8744-2582-16A3-D8DC-1A8FFFCEF4AF}"/>
              </a:ext>
            </a:extLst>
          </p:cNvPr>
          <p:cNvSpPr txBox="1"/>
          <p:nvPr/>
        </p:nvSpPr>
        <p:spPr>
          <a:xfrm>
            <a:off x="7213600" y="438355"/>
            <a:ext cx="1747520" cy="369332"/>
          </a:xfrm>
          <a:prstGeom prst="rect">
            <a:avLst/>
          </a:prstGeom>
          <a:solidFill>
            <a:schemeClr val="accent5">
              <a:lumMod val="40000"/>
              <a:lumOff val="60000"/>
            </a:schemeClr>
          </a:solidFill>
          <a:ln w="76200">
            <a:solidFill>
              <a:srgbClr val="00B0F0"/>
            </a:solidFill>
          </a:ln>
        </p:spPr>
        <p:txBody>
          <a:bodyPr wrap="square" rtlCol="0">
            <a:spAutoFit/>
          </a:bodyPr>
          <a:lstStyle/>
          <a:p>
            <a:r>
              <a:rPr lang="en-US" b="1" dirty="0"/>
              <a:t>Spatial relations</a:t>
            </a:r>
          </a:p>
        </p:txBody>
      </p:sp>
      <p:grpSp>
        <p:nvGrpSpPr>
          <p:cNvPr id="32" name="Group 31">
            <a:extLst>
              <a:ext uri="{FF2B5EF4-FFF2-40B4-BE49-F238E27FC236}">
                <a16:creationId xmlns:a16="http://schemas.microsoft.com/office/drawing/2014/main" id="{F88636B4-3EE4-55CE-E818-F5118F2B9DCE}"/>
              </a:ext>
            </a:extLst>
          </p:cNvPr>
          <p:cNvGrpSpPr/>
          <p:nvPr/>
        </p:nvGrpSpPr>
        <p:grpSpPr>
          <a:xfrm>
            <a:off x="2331443" y="1249012"/>
            <a:ext cx="1629448" cy="872243"/>
            <a:chOff x="2331443" y="1249012"/>
            <a:chExt cx="1629448" cy="872243"/>
          </a:xfrm>
        </p:grpSpPr>
        <p:sp>
          <p:nvSpPr>
            <p:cNvPr id="26" name="Rectangle: Rounded Corners 25">
              <a:extLst>
                <a:ext uri="{FF2B5EF4-FFF2-40B4-BE49-F238E27FC236}">
                  <a16:creationId xmlns:a16="http://schemas.microsoft.com/office/drawing/2014/main" id="{AAF2A580-AECA-A191-75A3-520D18ADD888}"/>
                </a:ext>
              </a:extLst>
            </p:cNvPr>
            <p:cNvSpPr/>
            <p:nvPr/>
          </p:nvSpPr>
          <p:spPr>
            <a:xfrm>
              <a:off x="2331443" y="1249012"/>
              <a:ext cx="765571"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7BE4AED9-0649-EC6E-C5CE-D2A42BB1F480}"/>
                </a:ext>
              </a:extLst>
            </p:cNvPr>
            <p:cNvSpPr/>
            <p:nvPr/>
          </p:nvSpPr>
          <p:spPr>
            <a:xfrm>
              <a:off x="3195320" y="1534487"/>
              <a:ext cx="765571"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46F7CCFF-1CA1-B408-C4E2-716A96FEFD1F}"/>
                </a:ext>
              </a:extLst>
            </p:cNvPr>
            <p:cNvSpPr/>
            <p:nvPr/>
          </p:nvSpPr>
          <p:spPr>
            <a:xfrm>
              <a:off x="3097014" y="1827871"/>
              <a:ext cx="765571" cy="293384"/>
            </a:xfrm>
            <a:prstGeom prst="roundRect">
              <a:avLst/>
            </a:prstGeom>
            <a:noFill/>
            <a:ln w="76200">
              <a:solidFill>
                <a:srgbClr val="53D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5178000-F24A-2EAE-7C2E-DE77B82A8FD1}"/>
              </a:ext>
            </a:extLst>
          </p:cNvPr>
          <p:cNvSpPr txBox="1"/>
          <p:nvPr/>
        </p:nvSpPr>
        <p:spPr>
          <a:xfrm>
            <a:off x="6525557" y="5766159"/>
            <a:ext cx="5059680" cy="738664"/>
          </a:xfrm>
          <a:prstGeom prst="rect">
            <a:avLst/>
          </a:prstGeom>
          <a:noFill/>
        </p:spPr>
        <p:txBody>
          <a:bodyPr wrap="square" rtlCol="0">
            <a:spAutoFit/>
          </a:bodyPr>
          <a:lstStyle/>
          <a:p>
            <a:pPr algn="ctr"/>
            <a:r>
              <a:rPr lang="en-US" sz="1400" dirty="0">
                <a:solidFill>
                  <a:srgbClr val="164472"/>
                </a:solidFill>
              </a:rPr>
              <a:t>Examples from ALFRED dataset:</a:t>
            </a:r>
          </a:p>
          <a:p>
            <a:r>
              <a:rPr lang="en-US" sz="1400" dirty="0">
                <a:solidFill>
                  <a:srgbClr val="164472"/>
                </a:solidFill>
              </a:rPr>
              <a:t>Shridhar et al. (2020), </a:t>
            </a:r>
            <a:r>
              <a:rPr lang="en-US" sz="1400" i="1" dirty="0">
                <a:solidFill>
                  <a:srgbClr val="164472"/>
                </a:solidFill>
              </a:rPr>
              <a:t>ALFRED: A Benchmark for Interpreting Grounded Instructions for Everyday Tasks</a:t>
            </a:r>
            <a:r>
              <a:rPr lang="en-US" sz="1400" dirty="0">
                <a:solidFill>
                  <a:srgbClr val="164472"/>
                </a:solidFill>
              </a:rPr>
              <a:t>.. arXiv:1912.01734v2</a:t>
            </a:r>
          </a:p>
        </p:txBody>
      </p:sp>
    </p:spTree>
    <p:extLst>
      <p:ext uri="{BB962C8B-B14F-4D97-AF65-F5344CB8AC3E}">
        <p14:creationId xmlns:p14="http://schemas.microsoft.com/office/powerpoint/2010/main" val="310824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32848</TotalTime>
  <Words>1402</Words>
  <Application>Microsoft Office PowerPoint</Application>
  <PresentationFormat>Widescreen</PresentationFormat>
  <Paragraphs>247</Paragraphs>
  <Slides>15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Atlassian Mono</vt:lpstr>
      <vt:lpstr>Bookman Old Style</vt:lpstr>
      <vt:lpstr>Calibri</vt:lpstr>
      <vt:lpstr>Consolas</vt:lpstr>
      <vt:lpstr>Helvetica Neue</vt:lpstr>
      <vt:lpstr>Symbol</vt:lpstr>
      <vt:lpstr>Office Theme</vt:lpstr>
      <vt:lpstr>1_Office Theme</vt:lpstr>
      <vt:lpstr>Soar Learning to Make Breakfast</vt:lpstr>
      <vt:lpstr>PowerPoint Presentation</vt:lpstr>
      <vt:lpstr>Objective: Robot assistants with language</vt:lpstr>
      <vt:lpstr>Use Case: A Kitchen Assistant (a private cook)</vt:lpstr>
      <vt:lpstr>A New Approach</vt:lpstr>
      <vt:lpstr>Three Dimensions of the Problem</vt:lpstr>
      <vt:lpstr>Example of Knowledge from LLM</vt:lpstr>
      <vt:lpstr>Issues in Grounded Language Understanding</vt:lpstr>
      <vt:lpstr>Challenging References</vt:lpstr>
      <vt:lpstr>Learn to “cook”</vt:lpstr>
      <vt:lpstr>Making Breakfast Dialog</vt:lpstr>
      <vt:lpstr>Subtasks of Make Breakfast</vt:lpstr>
      <vt:lpstr>Learning open</vt:lpstr>
      <vt:lpstr>Examples of Generalization Issues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John Laird</dc:creator>
  <cp:lastModifiedBy>Peter Lindes</cp:lastModifiedBy>
  <cp:revision>231</cp:revision>
  <cp:lastPrinted>2022-10-11T20:22:03Z</cp:lastPrinted>
  <dcterms:created xsi:type="dcterms:W3CDTF">2022-05-19T02:27:31Z</dcterms:created>
  <dcterms:modified xsi:type="dcterms:W3CDTF">2025-05-22T14:17:04Z</dcterms:modified>
</cp:coreProperties>
</file>